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65"/>
  </p:notesMasterIdLst>
  <p:handoutMasterIdLst>
    <p:handoutMasterId r:id="rId66"/>
  </p:handoutMasterIdLst>
  <p:sldIdLst>
    <p:sldId id="350" r:id="rId5"/>
    <p:sldId id="352" r:id="rId6"/>
    <p:sldId id="365" r:id="rId7"/>
    <p:sldId id="361" r:id="rId8"/>
    <p:sldId id="370" r:id="rId9"/>
    <p:sldId id="372" r:id="rId10"/>
    <p:sldId id="373" r:id="rId11"/>
    <p:sldId id="374" r:id="rId12"/>
    <p:sldId id="375" r:id="rId13"/>
    <p:sldId id="376" r:id="rId14"/>
    <p:sldId id="334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2" r:id="rId29"/>
    <p:sldId id="393" r:id="rId30"/>
    <p:sldId id="396" r:id="rId31"/>
    <p:sldId id="398" r:id="rId32"/>
    <p:sldId id="397" r:id="rId33"/>
    <p:sldId id="394" r:id="rId34"/>
    <p:sldId id="395" r:id="rId35"/>
    <p:sldId id="399" r:id="rId36"/>
    <p:sldId id="400" r:id="rId37"/>
    <p:sldId id="390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1" r:id="rId47"/>
    <p:sldId id="413" r:id="rId48"/>
    <p:sldId id="412" r:id="rId49"/>
    <p:sldId id="410" r:id="rId50"/>
    <p:sldId id="418" r:id="rId51"/>
    <p:sldId id="417" r:id="rId52"/>
    <p:sldId id="416" r:id="rId53"/>
    <p:sldId id="419" r:id="rId54"/>
    <p:sldId id="420" r:id="rId55"/>
    <p:sldId id="421" r:id="rId56"/>
    <p:sldId id="415" r:id="rId57"/>
    <p:sldId id="414" r:id="rId58"/>
    <p:sldId id="422" r:id="rId59"/>
    <p:sldId id="423" r:id="rId60"/>
    <p:sldId id="424" r:id="rId61"/>
    <p:sldId id="425" r:id="rId62"/>
    <p:sldId id="426" r:id="rId63"/>
    <p:sldId id="401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Annika SBOBNG-PTIY/TLK" userId="d178ef01-77a2-4822-85ec-9e6ac2da12d5" providerId="ADAL" clId="{FC3902BE-0F2B-4E9F-8706-55745C2AFF7B}"/>
    <pc:docChg chg="undo custSel addSld delSld modSld sldOrd">
      <pc:chgData name="Chandra, Annika SBOBNG-PTIY/TLK" userId="d178ef01-77a2-4822-85ec-9e6ac2da12d5" providerId="ADAL" clId="{FC3902BE-0F2B-4E9F-8706-55745C2AFF7B}" dt="2023-09-01T10:24:21.800" v="5774" actId="1076"/>
      <pc:docMkLst>
        <pc:docMk/>
      </pc:docMkLst>
      <pc:sldChg chg="addSp delSp modSp mod">
        <pc:chgData name="Chandra, Annika SBOBNG-PTIY/TLK" userId="d178ef01-77a2-4822-85ec-9e6ac2da12d5" providerId="ADAL" clId="{FC3902BE-0F2B-4E9F-8706-55745C2AFF7B}" dt="2023-08-24T16:39:44.766" v="648" actId="22"/>
        <pc:sldMkLst>
          <pc:docMk/>
          <pc:sldMk cId="2105465797" sldId="334"/>
        </pc:sldMkLst>
        <pc:spChg chg="add del mod">
          <ac:chgData name="Chandra, Annika SBOBNG-PTIY/TLK" userId="d178ef01-77a2-4822-85ec-9e6ac2da12d5" providerId="ADAL" clId="{FC3902BE-0F2B-4E9F-8706-55745C2AFF7B}" dt="2023-08-24T16:27:41.952" v="645" actId="478"/>
          <ac:spMkLst>
            <pc:docMk/>
            <pc:sldMk cId="2105465797" sldId="334"/>
            <ac:spMk id="4" creationId="{39FA8239-8CAD-DB5D-3EDD-E671783BFF32}"/>
          </ac:spMkLst>
        </pc:spChg>
        <pc:spChg chg="add del">
          <ac:chgData name="Chandra, Annika SBOBNG-PTIY/TLK" userId="d178ef01-77a2-4822-85ec-9e6ac2da12d5" providerId="ADAL" clId="{FC3902BE-0F2B-4E9F-8706-55745C2AFF7B}" dt="2023-08-24T16:38:56.630" v="647" actId="22"/>
          <ac:spMkLst>
            <pc:docMk/>
            <pc:sldMk cId="2105465797" sldId="334"/>
            <ac:spMk id="7" creationId="{EDA835C2-6221-1061-4491-EB540649E273}"/>
          </ac:spMkLst>
        </pc:spChg>
        <pc:picChg chg="add">
          <ac:chgData name="Chandra, Annika SBOBNG-PTIY/TLK" userId="d178ef01-77a2-4822-85ec-9e6ac2da12d5" providerId="ADAL" clId="{FC3902BE-0F2B-4E9F-8706-55745C2AFF7B}" dt="2023-08-24T16:39:44.766" v="648" actId="22"/>
          <ac:picMkLst>
            <pc:docMk/>
            <pc:sldMk cId="2105465797" sldId="334"/>
            <ac:picMk id="9" creationId="{1E023ED3-638B-F0B9-9E30-D98337BB3E01}"/>
          </ac:picMkLst>
        </pc:picChg>
        <pc:picChg chg="del">
          <ac:chgData name="Chandra, Annika SBOBNG-PTIY/TLK" userId="d178ef01-77a2-4822-85ec-9e6ac2da12d5" providerId="ADAL" clId="{FC3902BE-0F2B-4E9F-8706-55745C2AFF7B}" dt="2023-08-24T16:06:34.014" v="218" actId="478"/>
          <ac:picMkLst>
            <pc:docMk/>
            <pc:sldMk cId="2105465797" sldId="334"/>
            <ac:picMk id="20" creationId="{12F007AF-B3B3-4BBC-9990-D46E31738B7C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2336677316" sldId="343"/>
        </pc:sldMkLst>
      </pc:sldChg>
      <pc:sldChg chg="addSp delSp modSp mod">
        <pc:chgData name="Chandra, Annika SBOBNG-PTIY/TLK" userId="d178ef01-77a2-4822-85ec-9e6ac2da12d5" providerId="ADAL" clId="{FC3902BE-0F2B-4E9F-8706-55745C2AFF7B}" dt="2023-08-25T16:01:32.753" v="2836" actId="14100"/>
        <pc:sldMkLst>
          <pc:docMk/>
          <pc:sldMk cId="289860937" sldId="352"/>
        </pc:sldMkLst>
        <pc:spChg chg="add mod">
          <ac:chgData name="Chandra, Annika SBOBNG-PTIY/TLK" userId="d178ef01-77a2-4822-85ec-9e6ac2da12d5" providerId="ADAL" clId="{FC3902BE-0F2B-4E9F-8706-55745C2AFF7B}" dt="2023-08-25T16:01:32.753" v="2836" actId="14100"/>
          <ac:spMkLst>
            <pc:docMk/>
            <pc:sldMk cId="289860937" sldId="352"/>
            <ac:spMk id="14" creationId="{86C9F5D2-79B3-6BB8-BFC8-DFB1BA076927}"/>
          </ac:spMkLst>
        </pc:spChg>
        <pc:picChg chg="add del mod">
          <ac:chgData name="Chandra, Annika SBOBNG-PTIY/TLK" userId="d178ef01-77a2-4822-85ec-9e6ac2da12d5" providerId="ADAL" clId="{FC3902BE-0F2B-4E9F-8706-55745C2AFF7B}" dt="2023-08-25T16:00:56.244" v="2810" actId="478"/>
          <ac:picMkLst>
            <pc:docMk/>
            <pc:sldMk cId="289860937" sldId="352"/>
            <ac:picMk id="13" creationId="{5D06993C-548A-D2B3-D5FF-73915D548E70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21537536" sldId="353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556310685" sldId="354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206035864" sldId="355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88845726" sldId="356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09101887" sldId="357"/>
        </pc:sldMkLst>
      </pc:sldChg>
      <pc:sldChg chg="addSp delSp modSp">
        <pc:chgData name="Chandra, Annika SBOBNG-PTIY/TLK" userId="d178ef01-77a2-4822-85ec-9e6ac2da12d5" providerId="ADAL" clId="{FC3902BE-0F2B-4E9F-8706-55745C2AFF7B}" dt="2023-08-24T16:06:15.113" v="217" actId="12084"/>
        <pc:sldMkLst>
          <pc:docMk/>
          <pc:sldMk cId="391246093" sldId="361"/>
        </pc:sldMkLst>
        <pc:spChg chg="del">
          <ac:chgData name="Chandra, Annika SBOBNG-PTIY/TLK" userId="d178ef01-77a2-4822-85ec-9e6ac2da12d5" providerId="ADAL" clId="{FC3902BE-0F2B-4E9F-8706-55745C2AFF7B}" dt="2023-08-24T16:06:15.113" v="217" actId="12084"/>
          <ac:spMkLst>
            <pc:docMk/>
            <pc:sldMk cId="391246093" sldId="361"/>
            <ac:spMk id="4" creationId="{A17F80A9-6337-524E-AC61-32C5AFEE8E6D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15.113" v="217" actId="12084"/>
          <ac:graphicFrameMkLst>
            <pc:docMk/>
            <pc:sldMk cId="391246093" sldId="361"/>
            <ac:graphicFrameMk id="9" creationId="{BCD1A012-F3E4-C7C3-1AD7-9062E2BC7A94}"/>
          </ac:graphicFrameMkLst>
        </pc:graphicFrame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767675903" sldId="362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95483412" sldId="363"/>
        </pc:sldMkLst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643842168" sldId="364"/>
        </pc:sldMkLst>
      </pc:sldChg>
      <pc:sldChg chg="modSp mod">
        <pc:chgData name="Chandra, Annika SBOBNG-PTIY/TLK" userId="d178ef01-77a2-4822-85ec-9e6ac2da12d5" providerId="ADAL" clId="{FC3902BE-0F2B-4E9F-8706-55745C2AFF7B}" dt="2023-08-30T16:37:55.181" v="2975" actId="20577"/>
        <pc:sldMkLst>
          <pc:docMk/>
          <pc:sldMk cId="3256258705" sldId="365"/>
        </pc:sldMkLst>
        <pc:spChg chg="mod">
          <ac:chgData name="Chandra, Annika SBOBNG-PTIY/TLK" userId="d178ef01-77a2-4822-85ec-9e6ac2da12d5" providerId="ADAL" clId="{FC3902BE-0F2B-4E9F-8706-55745C2AFF7B}" dt="2023-08-30T16:37:55.181" v="2975" actId="20577"/>
          <ac:spMkLst>
            <pc:docMk/>
            <pc:sldMk cId="3256258705" sldId="365"/>
            <ac:spMk id="2" creationId="{F266D609-A6B2-A984-B914-AEBAFBE54DD1}"/>
          </ac:spMkLst>
        </pc:spChg>
      </pc:sldChg>
      <pc:sldChg chg="addSp delSp modSp mod">
        <pc:chgData name="Chandra, Annika SBOBNG-PTIY/TLK" userId="d178ef01-77a2-4822-85ec-9e6ac2da12d5" providerId="ADAL" clId="{FC3902BE-0F2B-4E9F-8706-55745C2AFF7B}" dt="2023-08-25T16:03:27.906" v="2861" actId="1076"/>
        <pc:sldMkLst>
          <pc:docMk/>
          <pc:sldMk cId="679624514" sldId="370"/>
        </pc:sldMkLst>
        <pc:spChg chg="add mod">
          <ac:chgData name="Chandra, Annika SBOBNG-PTIY/TLK" userId="d178ef01-77a2-4822-85ec-9e6ac2da12d5" providerId="ADAL" clId="{FC3902BE-0F2B-4E9F-8706-55745C2AFF7B}" dt="2023-08-25T16:03:27.906" v="2861" actId="1076"/>
          <ac:spMkLst>
            <pc:docMk/>
            <pc:sldMk cId="679624514" sldId="370"/>
            <ac:spMk id="2" creationId="{953F1A8D-336F-0F9F-709C-10FF0E4B077E}"/>
          </ac:spMkLst>
        </pc:spChg>
        <pc:spChg chg="del mod">
          <ac:chgData name="Chandra, Annika SBOBNG-PTIY/TLK" userId="d178ef01-77a2-4822-85ec-9e6ac2da12d5" providerId="ADAL" clId="{FC3902BE-0F2B-4E9F-8706-55745C2AFF7B}" dt="2023-08-24T16:06:05.091" v="216" actId="12084"/>
          <ac:spMkLst>
            <pc:docMk/>
            <pc:sldMk cId="679624514" sldId="370"/>
            <ac:spMk id="20" creationId="{5AEE8913-7C83-BAEB-5896-2ADD3276B1D9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05.091" v="216" actId="12084"/>
          <ac:graphicFrameMkLst>
            <pc:docMk/>
            <pc:sldMk cId="679624514" sldId="370"/>
            <ac:graphicFrameMk id="21" creationId="{C69E357C-C861-89F4-5A1D-B38DC374E88A}"/>
          </ac:graphicFrameMkLst>
        </pc:graphicFrameChg>
      </pc:sldChg>
      <pc:sldChg chg="new del">
        <pc:chgData name="Chandra, Annika SBOBNG-PTIY/TLK" userId="d178ef01-77a2-4822-85ec-9e6ac2da12d5" providerId="ADAL" clId="{FC3902BE-0F2B-4E9F-8706-55745C2AFF7B}" dt="2023-08-24T16:11:00.539" v="305" actId="2696"/>
        <pc:sldMkLst>
          <pc:docMk/>
          <pc:sldMk cId="3022316921" sldId="371"/>
        </pc:sldMkLst>
      </pc:sldChg>
      <pc:sldChg chg="addSp delSp modSp new mod">
        <pc:chgData name="Chandra, Annika SBOBNG-PTIY/TLK" userId="d178ef01-77a2-4822-85ec-9e6ac2da12d5" providerId="ADAL" clId="{FC3902BE-0F2B-4E9F-8706-55745C2AFF7B}" dt="2023-08-24T16:10:19.898" v="304" actId="1076"/>
        <pc:sldMkLst>
          <pc:docMk/>
          <pc:sldMk cId="3428141206" sldId="372"/>
        </pc:sldMkLst>
        <pc:spChg chg="del">
          <ac:chgData name="Chandra, Annika SBOBNG-PTIY/TLK" userId="d178ef01-77a2-4822-85ec-9e6ac2da12d5" providerId="ADAL" clId="{FC3902BE-0F2B-4E9F-8706-55745C2AFF7B}" dt="2023-08-24T16:09:27.209" v="244" actId="478"/>
          <ac:spMkLst>
            <pc:docMk/>
            <pc:sldMk cId="3428141206" sldId="372"/>
            <ac:spMk id="2" creationId="{D08F14A8-7B9E-263D-99E0-52E6045BF437}"/>
          </ac:spMkLst>
        </pc:spChg>
        <pc:spChg chg="del">
          <ac:chgData name="Chandra, Annika SBOBNG-PTIY/TLK" userId="d178ef01-77a2-4822-85ec-9e6ac2da12d5" providerId="ADAL" clId="{FC3902BE-0F2B-4E9F-8706-55745C2AFF7B}" dt="2023-08-24T16:09:24.698" v="243" actId="478"/>
          <ac:spMkLst>
            <pc:docMk/>
            <pc:sldMk cId="3428141206" sldId="372"/>
            <ac:spMk id="3" creationId="{02840B01-BD4A-FDB9-0011-F6F1096146AC}"/>
          </ac:spMkLst>
        </pc:spChg>
        <pc:spChg chg="mod">
          <ac:chgData name="Chandra, Annika SBOBNG-PTIY/TLK" userId="d178ef01-77a2-4822-85ec-9e6ac2da12d5" providerId="ADAL" clId="{FC3902BE-0F2B-4E9F-8706-55745C2AFF7B}" dt="2023-08-24T16:10:19.898" v="304" actId="1076"/>
          <ac:spMkLst>
            <pc:docMk/>
            <pc:sldMk cId="3428141206" sldId="372"/>
            <ac:spMk id="4" creationId="{AB4B3D05-8750-F638-7072-954F16B785D1}"/>
          </ac:spMkLst>
        </pc:spChg>
        <pc:spChg chg="add del">
          <ac:chgData name="Chandra, Annika SBOBNG-PTIY/TLK" userId="d178ef01-77a2-4822-85ec-9e6ac2da12d5" providerId="ADAL" clId="{FC3902BE-0F2B-4E9F-8706-55745C2AFF7B}" dt="2023-08-24T16:08:12.870" v="227" actId="478"/>
          <ac:spMkLst>
            <pc:docMk/>
            <pc:sldMk cId="3428141206" sldId="372"/>
            <ac:spMk id="5" creationId="{B85686A2-3EFA-2C24-BDA8-1744C838A631}"/>
          </ac:spMkLst>
        </pc:spChg>
        <pc:picChg chg="add del mod ord">
          <ac:chgData name="Chandra, Annika SBOBNG-PTIY/TLK" userId="d178ef01-77a2-4822-85ec-9e6ac2da12d5" providerId="ADAL" clId="{FC3902BE-0F2B-4E9F-8706-55745C2AFF7B}" dt="2023-08-24T16:08:08.141" v="226" actId="22"/>
          <ac:picMkLst>
            <pc:docMk/>
            <pc:sldMk cId="3428141206" sldId="372"/>
            <ac:picMk id="7" creationId="{FB6999D0-D0FB-9CE4-CAA8-3EF3F1A8776A}"/>
          </ac:picMkLst>
        </pc:picChg>
        <pc:picChg chg="add mod">
          <ac:chgData name="Chandra, Annika SBOBNG-PTIY/TLK" userId="d178ef01-77a2-4822-85ec-9e6ac2da12d5" providerId="ADAL" clId="{FC3902BE-0F2B-4E9F-8706-55745C2AFF7B}" dt="2023-08-24T16:09:19.917" v="242" actId="1076"/>
          <ac:picMkLst>
            <pc:docMk/>
            <pc:sldMk cId="3428141206" sldId="372"/>
            <ac:picMk id="9" creationId="{8AC6A01D-AAB8-122D-8191-D345E3B2DAC8}"/>
          </ac:picMkLst>
        </pc:picChg>
        <pc:picChg chg="add mod">
          <ac:chgData name="Chandra, Annika SBOBNG-PTIY/TLK" userId="d178ef01-77a2-4822-85ec-9e6ac2da12d5" providerId="ADAL" clId="{FC3902BE-0F2B-4E9F-8706-55745C2AFF7B}" dt="2023-08-24T16:09:18.529" v="241" actId="14100"/>
          <ac:picMkLst>
            <pc:docMk/>
            <pc:sldMk cId="3428141206" sldId="372"/>
            <ac:picMk id="11" creationId="{EB16C331-8E75-25E5-4374-100C5ECD7E11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8-24T16:12:13.803" v="314" actId="1076"/>
        <pc:sldMkLst>
          <pc:docMk/>
          <pc:sldMk cId="1869347823" sldId="373"/>
        </pc:sldMkLst>
        <pc:spChg chg="del">
          <ac:chgData name="Chandra, Annika SBOBNG-PTIY/TLK" userId="d178ef01-77a2-4822-85ec-9e6ac2da12d5" providerId="ADAL" clId="{FC3902BE-0F2B-4E9F-8706-55745C2AFF7B}" dt="2023-08-24T16:11:33.556" v="307" actId="478"/>
          <ac:spMkLst>
            <pc:docMk/>
            <pc:sldMk cId="1869347823" sldId="373"/>
            <ac:spMk id="2" creationId="{A432248A-9D8C-3711-CBA5-52281FBC3830}"/>
          </ac:spMkLst>
        </pc:spChg>
        <pc:spChg chg="del">
          <ac:chgData name="Chandra, Annika SBOBNG-PTIY/TLK" userId="d178ef01-77a2-4822-85ec-9e6ac2da12d5" providerId="ADAL" clId="{FC3902BE-0F2B-4E9F-8706-55745C2AFF7B}" dt="2023-08-24T16:11:37.676" v="308" actId="478"/>
          <ac:spMkLst>
            <pc:docMk/>
            <pc:sldMk cId="1869347823" sldId="373"/>
            <ac:spMk id="3" creationId="{37459069-BF3E-38F7-7151-BDE78EBD21ED}"/>
          </ac:spMkLst>
        </pc:spChg>
        <pc:picChg chg="add mod">
          <ac:chgData name="Chandra, Annika SBOBNG-PTIY/TLK" userId="d178ef01-77a2-4822-85ec-9e6ac2da12d5" providerId="ADAL" clId="{FC3902BE-0F2B-4E9F-8706-55745C2AFF7B}" dt="2023-08-24T16:11:49.960" v="312" actId="1076"/>
          <ac:picMkLst>
            <pc:docMk/>
            <pc:sldMk cId="1869347823" sldId="373"/>
            <ac:picMk id="7" creationId="{AAC70CE8-8573-83B2-B293-95AEC949A3CA}"/>
          </ac:picMkLst>
        </pc:picChg>
        <pc:picChg chg="add mod">
          <ac:chgData name="Chandra, Annika SBOBNG-PTIY/TLK" userId="d178ef01-77a2-4822-85ec-9e6ac2da12d5" providerId="ADAL" clId="{FC3902BE-0F2B-4E9F-8706-55745C2AFF7B}" dt="2023-08-24T16:12:13.803" v="314" actId="1076"/>
          <ac:picMkLst>
            <pc:docMk/>
            <pc:sldMk cId="1869347823" sldId="373"/>
            <ac:picMk id="8" creationId="{588EE3A2-456B-D794-7E4B-C78CA3E433DE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8-24T16:15:39.609" v="347" actId="14100"/>
        <pc:sldMkLst>
          <pc:docMk/>
          <pc:sldMk cId="445137607" sldId="374"/>
        </pc:sldMkLst>
        <pc:spChg chg="mod">
          <ac:chgData name="Chandra, Annika SBOBNG-PTIY/TLK" userId="d178ef01-77a2-4822-85ec-9e6ac2da12d5" providerId="ADAL" clId="{FC3902BE-0F2B-4E9F-8706-55745C2AFF7B}" dt="2023-08-24T16:13:41.191" v="338" actId="20577"/>
          <ac:spMkLst>
            <pc:docMk/>
            <pc:sldMk cId="445137607" sldId="374"/>
            <ac:spMk id="4" creationId="{AB4B3D05-8750-F638-7072-954F16B785D1}"/>
          </ac:spMkLst>
        </pc:spChg>
        <pc:picChg chg="add mod">
          <ac:chgData name="Chandra, Annika SBOBNG-PTIY/TLK" userId="d178ef01-77a2-4822-85ec-9e6ac2da12d5" providerId="ADAL" clId="{FC3902BE-0F2B-4E9F-8706-55745C2AFF7B}" dt="2023-08-24T16:14:51.029" v="344" actId="14100"/>
          <ac:picMkLst>
            <pc:docMk/>
            <pc:sldMk cId="445137607" sldId="374"/>
            <ac:picMk id="3" creationId="{7DA8DF9B-8B29-A088-6534-42695BDA8B90}"/>
          </ac:picMkLst>
        </pc:picChg>
        <pc:picChg chg="add mod">
          <ac:chgData name="Chandra, Annika SBOBNG-PTIY/TLK" userId="d178ef01-77a2-4822-85ec-9e6ac2da12d5" providerId="ADAL" clId="{FC3902BE-0F2B-4E9F-8706-55745C2AFF7B}" dt="2023-08-24T16:15:39.609" v="347" actId="14100"/>
          <ac:picMkLst>
            <pc:docMk/>
            <pc:sldMk cId="445137607" sldId="374"/>
            <ac:picMk id="6" creationId="{996F8495-DACB-18F6-84B2-D98401BF093A}"/>
          </ac:picMkLst>
        </pc:picChg>
        <pc:picChg chg="del">
          <ac:chgData name="Chandra, Annika SBOBNG-PTIY/TLK" userId="d178ef01-77a2-4822-85ec-9e6ac2da12d5" providerId="ADAL" clId="{FC3902BE-0F2B-4E9F-8706-55745C2AFF7B}" dt="2023-08-24T16:13:43.683" v="339" actId="478"/>
          <ac:picMkLst>
            <pc:docMk/>
            <pc:sldMk cId="445137607" sldId="374"/>
            <ac:picMk id="9" creationId="{8AC6A01D-AAB8-122D-8191-D345E3B2DAC8}"/>
          </ac:picMkLst>
        </pc:picChg>
        <pc:picChg chg="del">
          <ac:chgData name="Chandra, Annika SBOBNG-PTIY/TLK" userId="d178ef01-77a2-4822-85ec-9e6ac2da12d5" providerId="ADAL" clId="{FC3902BE-0F2B-4E9F-8706-55745C2AFF7B}" dt="2023-08-24T16:13:45.304" v="340" actId="478"/>
          <ac:picMkLst>
            <pc:docMk/>
            <pc:sldMk cId="445137607" sldId="374"/>
            <ac:picMk id="11" creationId="{EB16C331-8E75-25E5-4374-100C5ECD7E11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4T16:17:45.311" v="354"/>
        <pc:sldMkLst>
          <pc:docMk/>
          <pc:sldMk cId="649992841" sldId="375"/>
        </pc:sldMkLst>
        <pc:spChg chg="mod">
          <ac:chgData name="Chandra, Annika SBOBNG-PTIY/TLK" userId="d178ef01-77a2-4822-85ec-9e6ac2da12d5" providerId="ADAL" clId="{FC3902BE-0F2B-4E9F-8706-55745C2AFF7B}" dt="2023-08-24T16:16:01.417" v="352" actId="20577"/>
          <ac:spMkLst>
            <pc:docMk/>
            <pc:sldMk cId="649992841" sldId="375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4T16:27:24.386" v="643" actId="404"/>
        <pc:sldMkLst>
          <pc:docMk/>
          <pc:sldMk cId="4255578220" sldId="376"/>
        </pc:sldMkLst>
        <pc:graphicFrameChg chg="mod modGraphic">
          <ac:chgData name="Chandra, Annika SBOBNG-PTIY/TLK" userId="d178ef01-77a2-4822-85ec-9e6ac2da12d5" providerId="ADAL" clId="{FC3902BE-0F2B-4E9F-8706-55745C2AFF7B}" dt="2023-08-24T16:27:24.386" v="643" actId="404"/>
          <ac:graphicFrameMkLst>
            <pc:docMk/>
            <pc:sldMk cId="4255578220" sldId="376"/>
            <ac:graphicFrameMk id="9" creationId="{BCD1A012-F3E4-C7C3-1AD7-9062E2BC7A94}"/>
          </ac:graphicFrameMkLst>
        </pc:graphicFrameChg>
      </pc:sldChg>
      <pc:sldChg chg="addSp modSp new mod">
        <pc:chgData name="Chandra, Annika SBOBNG-PTIY/TLK" userId="d178ef01-77a2-4822-85ec-9e6ac2da12d5" providerId="ADAL" clId="{FC3902BE-0F2B-4E9F-8706-55745C2AFF7B}" dt="2023-08-24T16:40:44.443" v="651" actId="14100"/>
        <pc:sldMkLst>
          <pc:docMk/>
          <pc:sldMk cId="2556724040" sldId="377"/>
        </pc:sldMkLst>
        <pc:picChg chg="add mod">
          <ac:chgData name="Chandra, Annika SBOBNG-PTIY/TLK" userId="d178ef01-77a2-4822-85ec-9e6ac2da12d5" providerId="ADAL" clId="{FC3902BE-0F2B-4E9F-8706-55745C2AFF7B}" dt="2023-08-24T16:40:44.443" v="651" actId="14100"/>
          <ac:picMkLst>
            <pc:docMk/>
            <pc:sldMk cId="2556724040" sldId="377"/>
            <ac:picMk id="6" creationId="{12C735C1-9602-2D26-0BE7-66B7A368884F}"/>
          </ac:picMkLst>
        </pc:picChg>
      </pc:sldChg>
      <pc:sldChg chg="addSp new mod">
        <pc:chgData name="Chandra, Annika SBOBNG-PTIY/TLK" userId="d178ef01-77a2-4822-85ec-9e6ac2da12d5" providerId="ADAL" clId="{FC3902BE-0F2B-4E9F-8706-55745C2AFF7B}" dt="2023-08-24T16:42:42.497" v="653" actId="22"/>
        <pc:sldMkLst>
          <pc:docMk/>
          <pc:sldMk cId="3813562788" sldId="378"/>
        </pc:sldMkLst>
        <pc:picChg chg="add">
          <ac:chgData name="Chandra, Annika SBOBNG-PTIY/TLK" userId="d178ef01-77a2-4822-85ec-9e6ac2da12d5" providerId="ADAL" clId="{FC3902BE-0F2B-4E9F-8706-55745C2AFF7B}" dt="2023-08-24T16:42:42.497" v="653" actId="22"/>
          <ac:picMkLst>
            <pc:docMk/>
            <pc:sldMk cId="3813562788" sldId="378"/>
            <ac:picMk id="6" creationId="{7C4445DB-7BB0-0318-3A81-D7D17227B469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6:43:23.687" v="656" actId="14100"/>
        <pc:sldMkLst>
          <pc:docMk/>
          <pc:sldMk cId="3093295663" sldId="379"/>
        </pc:sldMkLst>
        <pc:picChg chg="add mod">
          <ac:chgData name="Chandra, Annika SBOBNG-PTIY/TLK" userId="d178ef01-77a2-4822-85ec-9e6ac2da12d5" providerId="ADAL" clId="{FC3902BE-0F2B-4E9F-8706-55745C2AFF7B}" dt="2023-08-24T16:43:23.687" v="656" actId="14100"/>
          <ac:picMkLst>
            <pc:docMk/>
            <pc:sldMk cId="3093295663" sldId="379"/>
            <ac:picMk id="6" creationId="{2291E57B-6938-11A3-FC42-1C0203831836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4T16:46:33.650" v="666" actId="1076"/>
        <pc:sldMkLst>
          <pc:docMk/>
          <pc:sldMk cId="2604015177" sldId="380"/>
        </pc:sldMkLst>
        <pc:spChg chg="mod">
          <ac:chgData name="Chandra, Annika SBOBNG-PTIY/TLK" userId="d178ef01-77a2-4822-85ec-9e6ac2da12d5" providerId="ADAL" clId="{FC3902BE-0F2B-4E9F-8706-55745C2AFF7B}" dt="2023-08-24T16:46:33.650" v="666" actId="1076"/>
          <ac:spMkLst>
            <pc:docMk/>
            <pc:sldMk cId="2604015177" sldId="380"/>
            <ac:spMk id="2" creationId="{F266D609-A6B2-A984-B914-AEBAFBE54DD1}"/>
          </ac:spMkLst>
        </pc:spChg>
      </pc:sldChg>
      <pc:sldChg chg="addSp delSp modSp add mod ord">
        <pc:chgData name="Chandra, Annika SBOBNG-PTIY/TLK" userId="d178ef01-77a2-4822-85ec-9e6ac2da12d5" providerId="ADAL" clId="{FC3902BE-0F2B-4E9F-8706-55745C2AFF7B}" dt="2023-08-24T17:21:32.751" v="1146" actId="20577"/>
        <pc:sldMkLst>
          <pc:docMk/>
          <pc:sldMk cId="3190601428" sldId="381"/>
        </pc:sldMkLst>
        <pc:spChg chg="add mod">
          <ac:chgData name="Chandra, Annika SBOBNG-PTIY/TLK" userId="d178ef01-77a2-4822-85ec-9e6ac2da12d5" providerId="ADAL" clId="{FC3902BE-0F2B-4E9F-8706-55745C2AFF7B}" dt="2023-08-24T17:21:32.751" v="1146" actId="20577"/>
          <ac:spMkLst>
            <pc:docMk/>
            <pc:sldMk cId="3190601428" sldId="381"/>
            <ac:spMk id="2" creationId="{18FD7EBD-E46F-7AFD-CAEE-69600C9B32AB}"/>
          </ac:spMkLst>
        </pc:spChg>
        <pc:graphicFrameChg chg="del mod">
          <ac:chgData name="Chandra, Annika SBOBNG-PTIY/TLK" userId="d178ef01-77a2-4822-85ec-9e6ac2da12d5" providerId="ADAL" clId="{FC3902BE-0F2B-4E9F-8706-55745C2AFF7B}" dt="2023-08-24T17:13:29.474" v="956" actId="11529"/>
          <ac:graphicFrameMkLst>
            <pc:docMk/>
            <pc:sldMk cId="3190601428" sldId="381"/>
            <ac:graphicFrameMk id="9" creationId="{BCD1A012-F3E4-C7C3-1AD7-9062E2BC7A94}"/>
          </ac:graphicFrameMkLst>
        </pc:graphicFrameChg>
      </pc:sldChg>
      <pc:sldChg chg="addSp delSp modSp new mod">
        <pc:chgData name="Chandra, Annika SBOBNG-PTIY/TLK" userId="d178ef01-77a2-4822-85ec-9e6ac2da12d5" providerId="ADAL" clId="{FC3902BE-0F2B-4E9F-8706-55745C2AFF7B}" dt="2023-08-24T17:26:21.563" v="1153" actId="1076"/>
        <pc:sldMkLst>
          <pc:docMk/>
          <pc:sldMk cId="2447891251" sldId="382"/>
        </pc:sldMkLst>
        <pc:spChg chg="del">
          <ac:chgData name="Chandra, Annika SBOBNG-PTIY/TLK" userId="d178ef01-77a2-4822-85ec-9e6ac2da12d5" providerId="ADAL" clId="{FC3902BE-0F2B-4E9F-8706-55745C2AFF7B}" dt="2023-08-24T17:23:46.446" v="1148" actId="478"/>
          <ac:spMkLst>
            <pc:docMk/>
            <pc:sldMk cId="2447891251" sldId="382"/>
            <ac:spMk id="2" creationId="{24432B08-43A0-D273-7E12-2F5573117219}"/>
          </ac:spMkLst>
        </pc:spChg>
        <pc:spChg chg="del">
          <ac:chgData name="Chandra, Annika SBOBNG-PTIY/TLK" userId="d178ef01-77a2-4822-85ec-9e6ac2da12d5" providerId="ADAL" clId="{FC3902BE-0F2B-4E9F-8706-55745C2AFF7B}" dt="2023-08-24T17:23:50.167" v="1149" actId="478"/>
          <ac:spMkLst>
            <pc:docMk/>
            <pc:sldMk cId="2447891251" sldId="382"/>
            <ac:spMk id="3" creationId="{DB8E28C3-B2D6-D380-1DBB-4E94C82BA874}"/>
          </ac:spMkLst>
        </pc:spChg>
        <pc:picChg chg="add mod">
          <ac:chgData name="Chandra, Annika SBOBNG-PTIY/TLK" userId="d178ef01-77a2-4822-85ec-9e6ac2da12d5" providerId="ADAL" clId="{FC3902BE-0F2B-4E9F-8706-55745C2AFF7B}" dt="2023-08-24T17:26:21.563" v="1153" actId="1076"/>
          <ac:picMkLst>
            <pc:docMk/>
            <pc:sldMk cId="2447891251" sldId="382"/>
            <ac:picMk id="4" creationId="{EC53C22D-65D2-70AA-A768-A8140D7446F7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7:18.309" v="1162" actId="1076"/>
        <pc:sldMkLst>
          <pc:docMk/>
          <pc:sldMk cId="1720698538" sldId="383"/>
        </pc:sldMkLst>
        <pc:picChg chg="add mod">
          <ac:chgData name="Chandra, Annika SBOBNG-PTIY/TLK" userId="d178ef01-77a2-4822-85ec-9e6ac2da12d5" providerId="ADAL" clId="{FC3902BE-0F2B-4E9F-8706-55745C2AFF7B}" dt="2023-08-24T17:26:51.101" v="1158" actId="14100"/>
          <ac:picMkLst>
            <pc:docMk/>
            <pc:sldMk cId="1720698538" sldId="383"/>
            <ac:picMk id="4" creationId="{09C21DDA-74AB-CD8C-02D0-7087650CFA08}"/>
          </ac:picMkLst>
        </pc:picChg>
        <pc:picChg chg="add mod">
          <ac:chgData name="Chandra, Annika SBOBNG-PTIY/TLK" userId="d178ef01-77a2-4822-85ec-9e6ac2da12d5" providerId="ADAL" clId="{FC3902BE-0F2B-4E9F-8706-55745C2AFF7B}" dt="2023-08-24T17:27:18.309" v="1162" actId="1076"/>
          <ac:picMkLst>
            <pc:docMk/>
            <pc:sldMk cId="1720698538" sldId="383"/>
            <ac:picMk id="5" creationId="{A9AF518B-33FC-65EF-6EFC-7EC2CC824365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7:52.089" v="1166" actId="14100"/>
        <pc:sldMkLst>
          <pc:docMk/>
          <pc:sldMk cId="800806689" sldId="384"/>
        </pc:sldMkLst>
        <pc:picChg chg="add mod">
          <ac:chgData name="Chandra, Annika SBOBNG-PTIY/TLK" userId="d178ef01-77a2-4822-85ec-9e6ac2da12d5" providerId="ADAL" clId="{FC3902BE-0F2B-4E9F-8706-55745C2AFF7B}" dt="2023-08-24T17:27:52.089" v="1166" actId="14100"/>
          <ac:picMkLst>
            <pc:docMk/>
            <pc:sldMk cId="800806689" sldId="384"/>
            <ac:picMk id="4" creationId="{7AD04C24-DDAC-1169-4DA1-F8DFA775D2F2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8:19.498" v="1171" actId="1076"/>
        <pc:sldMkLst>
          <pc:docMk/>
          <pc:sldMk cId="2256649814" sldId="385"/>
        </pc:sldMkLst>
        <pc:picChg chg="add mod">
          <ac:chgData name="Chandra, Annika SBOBNG-PTIY/TLK" userId="d178ef01-77a2-4822-85ec-9e6ac2da12d5" providerId="ADAL" clId="{FC3902BE-0F2B-4E9F-8706-55745C2AFF7B}" dt="2023-08-24T17:28:19.498" v="1171" actId="1076"/>
          <ac:picMkLst>
            <pc:docMk/>
            <pc:sldMk cId="2256649814" sldId="385"/>
            <ac:picMk id="4" creationId="{C4B38F89-B5BE-9BD1-10E3-D5D5D36E565F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5T10:23:34.264" v="1196" actId="20577"/>
        <pc:sldMkLst>
          <pc:docMk/>
          <pc:sldMk cId="2289318844" sldId="386"/>
        </pc:sldMkLst>
        <pc:spChg chg="mod">
          <ac:chgData name="Chandra, Annika SBOBNG-PTIY/TLK" userId="d178ef01-77a2-4822-85ec-9e6ac2da12d5" providerId="ADAL" clId="{FC3902BE-0F2B-4E9F-8706-55745C2AFF7B}" dt="2023-08-25T10:23:34.264" v="1196" actId="20577"/>
          <ac:spMkLst>
            <pc:docMk/>
            <pc:sldMk cId="2289318844" sldId="386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41:36.651" v="1679" actId="20577"/>
        <pc:sldMkLst>
          <pc:docMk/>
          <pc:sldMk cId="2700702611" sldId="387"/>
        </pc:sldMkLst>
        <pc:spChg chg="mod">
          <ac:chgData name="Chandra, Annika SBOBNG-PTIY/TLK" userId="d178ef01-77a2-4822-85ec-9e6ac2da12d5" providerId="ADAL" clId="{FC3902BE-0F2B-4E9F-8706-55745C2AFF7B}" dt="2023-08-25T10:41:36.651" v="1679" actId="20577"/>
          <ac:spMkLst>
            <pc:docMk/>
            <pc:sldMk cId="2700702611" sldId="387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25T10:38:23.242" v="1658" actId="14100"/>
        <pc:sldMkLst>
          <pc:docMk/>
          <pc:sldMk cId="3874755961" sldId="388"/>
        </pc:sldMkLst>
        <pc:spChg chg="del mod">
          <ac:chgData name="Chandra, Annika SBOBNG-PTIY/TLK" userId="d178ef01-77a2-4822-85ec-9e6ac2da12d5" providerId="ADAL" clId="{FC3902BE-0F2B-4E9F-8706-55745C2AFF7B}" dt="2023-08-25T10:36:25.243" v="1644" actId="478"/>
          <ac:spMkLst>
            <pc:docMk/>
            <pc:sldMk cId="3874755961" sldId="388"/>
            <ac:spMk id="2" creationId="{35CCAC64-E1A4-63AB-34DD-A8C49545AEB7}"/>
          </ac:spMkLst>
        </pc:spChg>
        <pc:spChg chg="del">
          <ac:chgData name="Chandra, Annika SBOBNG-PTIY/TLK" userId="d178ef01-77a2-4822-85ec-9e6ac2da12d5" providerId="ADAL" clId="{FC3902BE-0F2B-4E9F-8706-55745C2AFF7B}" dt="2023-08-25T10:36:28.735" v="1645" actId="478"/>
          <ac:spMkLst>
            <pc:docMk/>
            <pc:sldMk cId="3874755961" sldId="388"/>
            <ac:spMk id="3" creationId="{F6D4145B-3E45-9E57-31EB-9C8AAD50C2D0}"/>
          </ac:spMkLst>
        </pc:spChg>
        <pc:spChg chg="mod">
          <ac:chgData name="Chandra, Annika SBOBNG-PTIY/TLK" userId="d178ef01-77a2-4822-85ec-9e6ac2da12d5" providerId="ADAL" clId="{FC3902BE-0F2B-4E9F-8706-55745C2AFF7B}" dt="2023-08-25T10:37:47.881" v="1652" actId="1076"/>
          <ac:spMkLst>
            <pc:docMk/>
            <pc:sldMk cId="3874755961" sldId="388"/>
            <ac:spMk id="6" creationId="{2A17E3D4-E209-7B68-1945-06BC262343A6}"/>
          </ac:spMkLst>
        </pc:spChg>
        <pc:picChg chg="add mod">
          <ac:chgData name="Chandra, Annika SBOBNG-PTIY/TLK" userId="d178ef01-77a2-4822-85ec-9e6ac2da12d5" providerId="ADAL" clId="{FC3902BE-0F2B-4E9F-8706-55745C2AFF7B}" dt="2023-08-25T10:38:23.242" v="1658" actId="14100"/>
          <ac:picMkLst>
            <pc:docMk/>
            <pc:sldMk cId="3874755961" sldId="388"/>
            <ac:picMk id="7" creationId="{94136262-2068-B8DE-9184-DF502F1F8308}"/>
          </ac:picMkLst>
        </pc:picChg>
        <pc:picChg chg="add mod">
          <ac:chgData name="Chandra, Annika SBOBNG-PTIY/TLK" userId="d178ef01-77a2-4822-85ec-9e6ac2da12d5" providerId="ADAL" clId="{FC3902BE-0F2B-4E9F-8706-55745C2AFF7B}" dt="2023-08-25T10:38:17.772" v="1656" actId="1076"/>
          <ac:picMkLst>
            <pc:docMk/>
            <pc:sldMk cId="3874755961" sldId="388"/>
            <ac:picMk id="8" creationId="{0C7922C0-050D-E496-A23D-2C08D02EB8FD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0:39:52.120" v="1676" actId="1076"/>
        <pc:sldMkLst>
          <pc:docMk/>
          <pc:sldMk cId="878427695" sldId="389"/>
        </pc:sldMkLst>
        <pc:picChg chg="add mod">
          <ac:chgData name="Chandra, Annika SBOBNG-PTIY/TLK" userId="d178ef01-77a2-4822-85ec-9e6ac2da12d5" providerId="ADAL" clId="{FC3902BE-0F2B-4E9F-8706-55745C2AFF7B}" dt="2023-08-25T10:39:35.845" v="1674" actId="14100"/>
          <ac:picMkLst>
            <pc:docMk/>
            <pc:sldMk cId="878427695" sldId="389"/>
            <ac:picMk id="2" creationId="{03104C6B-6FC2-04D1-8FCD-15286CEEDBB1}"/>
          </ac:picMkLst>
        </pc:picChg>
        <pc:picChg chg="add mod">
          <ac:chgData name="Chandra, Annika SBOBNG-PTIY/TLK" userId="d178ef01-77a2-4822-85ec-9e6ac2da12d5" providerId="ADAL" clId="{FC3902BE-0F2B-4E9F-8706-55745C2AFF7B}" dt="2023-08-25T10:39:05.975" v="1666" actId="14100"/>
          <ac:picMkLst>
            <pc:docMk/>
            <pc:sldMk cId="878427695" sldId="389"/>
            <ac:picMk id="3" creationId="{DE84C88F-CBB7-E508-CE91-096C552D25F5}"/>
          </ac:picMkLst>
        </pc:picChg>
        <pc:picChg chg="add mod">
          <ac:chgData name="Chandra, Annika SBOBNG-PTIY/TLK" userId="d178ef01-77a2-4822-85ec-9e6ac2da12d5" providerId="ADAL" clId="{FC3902BE-0F2B-4E9F-8706-55745C2AFF7B}" dt="2023-08-25T10:39:30.530" v="1672" actId="1076"/>
          <ac:picMkLst>
            <pc:docMk/>
            <pc:sldMk cId="878427695" sldId="389"/>
            <ac:picMk id="7" creationId="{60AF751E-CF47-7C6D-59F3-A04D210DADCD}"/>
          </ac:picMkLst>
        </pc:picChg>
        <pc:picChg chg="add mod">
          <ac:chgData name="Chandra, Annika SBOBNG-PTIY/TLK" userId="d178ef01-77a2-4822-85ec-9e6ac2da12d5" providerId="ADAL" clId="{FC3902BE-0F2B-4E9F-8706-55745C2AFF7B}" dt="2023-08-25T10:39:52.120" v="1676" actId="1076"/>
          <ac:picMkLst>
            <pc:docMk/>
            <pc:sldMk cId="878427695" sldId="389"/>
            <ac:picMk id="8" creationId="{75A56C9B-56A7-58D1-0561-48DC62E506CA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9:53.883" v="2806" actId="1076"/>
        <pc:sldMkLst>
          <pc:docMk/>
          <pc:sldMk cId="1248756505" sldId="390"/>
        </pc:sldMkLst>
        <pc:picChg chg="add mod">
          <ac:chgData name="Chandra, Annika SBOBNG-PTIY/TLK" userId="d178ef01-77a2-4822-85ec-9e6ac2da12d5" providerId="ADAL" clId="{FC3902BE-0F2B-4E9F-8706-55745C2AFF7B}" dt="2023-08-25T15:59:53.883" v="2806" actId="1076"/>
          <ac:picMkLst>
            <pc:docMk/>
            <pc:sldMk cId="1248756505" sldId="390"/>
            <ac:picMk id="2" creationId="{92B04C0D-C78C-F9D1-0803-39A9D5235420}"/>
          </ac:picMkLst>
        </pc:picChg>
      </pc:sldChg>
      <pc:sldChg chg="add 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632844352" sldId="391"/>
        </pc:sldMkLst>
      </pc:sldChg>
      <pc:sldChg chg="modSp add mod ord">
        <pc:chgData name="Chandra, Annika SBOBNG-PTIY/TLK" userId="d178ef01-77a2-4822-85ec-9e6ac2da12d5" providerId="ADAL" clId="{FC3902BE-0F2B-4E9F-8706-55745C2AFF7B}" dt="2023-08-25T10:42:52.510" v="1713" actId="20577"/>
        <pc:sldMkLst>
          <pc:docMk/>
          <pc:sldMk cId="2769964238" sldId="392"/>
        </pc:sldMkLst>
        <pc:spChg chg="mod">
          <ac:chgData name="Chandra, Annika SBOBNG-PTIY/TLK" userId="d178ef01-77a2-4822-85ec-9e6ac2da12d5" providerId="ADAL" clId="{FC3902BE-0F2B-4E9F-8706-55745C2AFF7B}" dt="2023-08-25T10:42:52.510" v="1713" actId="20577"/>
          <ac:spMkLst>
            <pc:docMk/>
            <pc:sldMk cId="2769964238" sldId="392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57:32.254" v="2383" actId="120"/>
        <pc:sldMkLst>
          <pc:docMk/>
          <pc:sldMk cId="1171001617" sldId="393"/>
        </pc:sldMkLst>
        <pc:spChg chg="mod">
          <ac:chgData name="Chandra, Annika SBOBNG-PTIY/TLK" userId="d178ef01-77a2-4822-85ec-9e6ac2da12d5" providerId="ADAL" clId="{FC3902BE-0F2B-4E9F-8706-55745C2AFF7B}" dt="2023-08-25T10:57:32.254" v="2383" actId="120"/>
          <ac:spMkLst>
            <pc:docMk/>
            <pc:sldMk cId="1171001617" sldId="393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53:14.769" v="2278" actId="20577"/>
        <pc:sldMkLst>
          <pc:docMk/>
          <pc:sldMk cId="3459856259" sldId="394"/>
        </pc:sldMkLst>
        <pc:spChg chg="mod">
          <ac:chgData name="Chandra, Annika SBOBNG-PTIY/TLK" userId="d178ef01-77a2-4822-85ec-9e6ac2da12d5" providerId="ADAL" clId="{FC3902BE-0F2B-4E9F-8706-55745C2AFF7B}" dt="2023-08-25T10:53:14.769" v="2278" actId="20577"/>
          <ac:spMkLst>
            <pc:docMk/>
            <pc:sldMk cId="3459856259" sldId="394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1:03:36.058" v="2744" actId="5793"/>
        <pc:sldMkLst>
          <pc:docMk/>
          <pc:sldMk cId="1290777667" sldId="395"/>
        </pc:sldMkLst>
        <pc:spChg chg="mod">
          <ac:chgData name="Chandra, Annika SBOBNG-PTIY/TLK" userId="d178ef01-77a2-4822-85ec-9e6ac2da12d5" providerId="ADAL" clId="{FC3902BE-0F2B-4E9F-8706-55745C2AFF7B}" dt="2023-08-25T11:03:36.058" v="2744" actId="5793"/>
          <ac:spMkLst>
            <pc:docMk/>
            <pc:sldMk cId="1290777667" sldId="395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25T15:53:49.535" v="2762" actId="1076"/>
        <pc:sldMkLst>
          <pc:docMk/>
          <pc:sldMk cId="2492778958" sldId="396"/>
        </pc:sldMkLst>
        <pc:spChg chg="del">
          <ac:chgData name="Chandra, Annika SBOBNG-PTIY/TLK" userId="d178ef01-77a2-4822-85ec-9e6ac2da12d5" providerId="ADAL" clId="{FC3902BE-0F2B-4E9F-8706-55745C2AFF7B}" dt="2023-08-25T15:52:08.476" v="2746" actId="478"/>
          <ac:spMkLst>
            <pc:docMk/>
            <pc:sldMk cId="2492778958" sldId="396"/>
            <ac:spMk id="2" creationId="{46429F11-0FA9-845C-CF19-D073B97E9EFD}"/>
          </ac:spMkLst>
        </pc:spChg>
        <pc:spChg chg="del">
          <ac:chgData name="Chandra, Annika SBOBNG-PTIY/TLK" userId="d178ef01-77a2-4822-85ec-9e6ac2da12d5" providerId="ADAL" clId="{FC3902BE-0F2B-4E9F-8706-55745C2AFF7B}" dt="2023-08-25T15:52:11.529" v="2747" actId="478"/>
          <ac:spMkLst>
            <pc:docMk/>
            <pc:sldMk cId="2492778958" sldId="396"/>
            <ac:spMk id="3" creationId="{1C6327D4-5265-AEEA-CF73-99181D1551E5}"/>
          </ac:spMkLst>
        </pc:spChg>
        <pc:picChg chg="add mod">
          <ac:chgData name="Chandra, Annika SBOBNG-PTIY/TLK" userId="d178ef01-77a2-4822-85ec-9e6ac2da12d5" providerId="ADAL" clId="{FC3902BE-0F2B-4E9F-8706-55745C2AFF7B}" dt="2023-08-25T15:53:01.104" v="2753" actId="14100"/>
          <ac:picMkLst>
            <pc:docMk/>
            <pc:sldMk cId="2492778958" sldId="396"/>
            <ac:picMk id="7" creationId="{EF97B003-886E-493C-827C-9388B4277449}"/>
          </ac:picMkLst>
        </pc:picChg>
        <pc:picChg chg="add mod">
          <ac:chgData name="Chandra, Annika SBOBNG-PTIY/TLK" userId="d178ef01-77a2-4822-85ec-9e6ac2da12d5" providerId="ADAL" clId="{FC3902BE-0F2B-4E9F-8706-55745C2AFF7B}" dt="2023-08-25T15:53:22.012" v="2758" actId="14100"/>
          <ac:picMkLst>
            <pc:docMk/>
            <pc:sldMk cId="2492778958" sldId="396"/>
            <ac:picMk id="8" creationId="{F183509D-AD19-3B6D-8765-8B429A97ECF8}"/>
          </ac:picMkLst>
        </pc:picChg>
        <pc:picChg chg="add mod">
          <ac:chgData name="Chandra, Annika SBOBNG-PTIY/TLK" userId="d178ef01-77a2-4822-85ec-9e6ac2da12d5" providerId="ADAL" clId="{FC3902BE-0F2B-4E9F-8706-55745C2AFF7B}" dt="2023-08-25T15:53:37.372" v="2760" actId="1076"/>
          <ac:picMkLst>
            <pc:docMk/>
            <pc:sldMk cId="2492778958" sldId="396"/>
            <ac:picMk id="9" creationId="{963FFDC7-2AE5-D537-2025-2A1BD7EF1FE7}"/>
          </ac:picMkLst>
        </pc:picChg>
        <pc:picChg chg="add mod">
          <ac:chgData name="Chandra, Annika SBOBNG-PTIY/TLK" userId="d178ef01-77a2-4822-85ec-9e6ac2da12d5" providerId="ADAL" clId="{FC3902BE-0F2B-4E9F-8706-55745C2AFF7B}" dt="2023-08-25T15:53:49.535" v="2762" actId="1076"/>
          <ac:picMkLst>
            <pc:docMk/>
            <pc:sldMk cId="2492778958" sldId="396"/>
            <ac:picMk id="10" creationId="{889F5D16-F76E-A24B-7651-EA52B8C47A83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5:11.592" v="2775" actId="14100"/>
        <pc:sldMkLst>
          <pc:docMk/>
          <pc:sldMk cId="1228131830" sldId="397"/>
        </pc:sldMkLst>
        <pc:picChg chg="add mod">
          <ac:chgData name="Chandra, Annika SBOBNG-PTIY/TLK" userId="d178ef01-77a2-4822-85ec-9e6ac2da12d5" providerId="ADAL" clId="{FC3902BE-0F2B-4E9F-8706-55745C2AFF7B}" dt="2023-08-25T15:55:11.592" v="2775" actId="14100"/>
          <ac:picMkLst>
            <pc:docMk/>
            <pc:sldMk cId="1228131830" sldId="397"/>
            <ac:picMk id="2" creationId="{95A03CF7-C521-202D-CB69-039ADB0A284E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4:40.742" v="2770" actId="1076"/>
        <pc:sldMkLst>
          <pc:docMk/>
          <pc:sldMk cId="3866728970" sldId="398"/>
        </pc:sldMkLst>
        <pc:picChg chg="add mod">
          <ac:chgData name="Chandra, Annika SBOBNG-PTIY/TLK" userId="d178ef01-77a2-4822-85ec-9e6ac2da12d5" providerId="ADAL" clId="{FC3902BE-0F2B-4E9F-8706-55745C2AFF7B}" dt="2023-08-25T15:54:04.614" v="2764" actId="1076"/>
          <ac:picMkLst>
            <pc:docMk/>
            <pc:sldMk cId="3866728970" sldId="398"/>
            <ac:picMk id="2" creationId="{6AF37AC3-6F49-DD83-F281-54A2F057A262}"/>
          </ac:picMkLst>
        </pc:picChg>
        <pc:picChg chg="add mod">
          <ac:chgData name="Chandra, Annika SBOBNG-PTIY/TLK" userId="d178ef01-77a2-4822-85ec-9e6ac2da12d5" providerId="ADAL" clId="{FC3902BE-0F2B-4E9F-8706-55745C2AFF7B}" dt="2023-08-25T15:54:17.092" v="2766" actId="1076"/>
          <ac:picMkLst>
            <pc:docMk/>
            <pc:sldMk cId="3866728970" sldId="398"/>
            <ac:picMk id="3" creationId="{0A848B26-F6A8-4E0F-7DD5-CB43CC9BE055}"/>
          </ac:picMkLst>
        </pc:picChg>
        <pc:picChg chg="add mod">
          <ac:chgData name="Chandra, Annika SBOBNG-PTIY/TLK" userId="d178ef01-77a2-4822-85ec-9e6ac2da12d5" providerId="ADAL" clId="{FC3902BE-0F2B-4E9F-8706-55745C2AFF7B}" dt="2023-08-25T15:54:28.504" v="2768" actId="1076"/>
          <ac:picMkLst>
            <pc:docMk/>
            <pc:sldMk cId="3866728970" sldId="398"/>
            <ac:picMk id="7" creationId="{9FA921CC-7753-139E-FD2D-591162134785}"/>
          </ac:picMkLst>
        </pc:picChg>
        <pc:picChg chg="add mod">
          <ac:chgData name="Chandra, Annika SBOBNG-PTIY/TLK" userId="d178ef01-77a2-4822-85ec-9e6ac2da12d5" providerId="ADAL" clId="{FC3902BE-0F2B-4E9F-8706-55745C2AFF7B}" dt="2023-08-25T15:54:40.742" v="2770" actId="1076"/>
          <ac:picMkLst>
            <pc:docMk/>
            <pc:sldMk cId="3866728970" sldId="398"/>
            <ac:picMk id="8" creationId="{F6BBD770-AB65-65D0-761A-47D1817783B8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8-25T15:58:06.816" v="2787" actId="14100"/>
        <pc:sldMkLst>
          <pc:docMk/>
          <pc:sldMk cId="3488761002" sldId="399"/>
        </pc:sldMkLst>
        <pc:picChg chg="add mod">
          <ac:chgData name="Chandra, Annika SBOBNG-PTIY/TLK" userId="d178ef01-77a2-4822-85ec-9e6ac2da12d5" providerId="ADAL" clId="{FC3902BE-0F2B-4E9F-8706-55745C2AFF7B}" dt="2023-08-25T15:57:30.219" v="2782" actId="14100"/>
          <ac:picMkLst>
            <pc:docMk/>
            <pc:sldMk cId="3488761002" sldId="399"/>
            <ac:picMk id="2" creationId="{B2B835E2-E2A4-CE47-50DF-ED2AB70693CF}"/>
          </ac:picMkLst>
        </pc:picChg>
        <pc:picChg chg="add mod">
          <ac:chgData name="Chandra, Annika SBOBNG-PTIY/TLK" userId="d178ef01-77a2-4822-85ec-9e6ac2da12d5" providerId="ADAL" clId="{FC3902BE-0F2B-4E9F-8706-55745C2AFF7B}" dt="2023-08-25T15:58:06.816" v="2787" actId="14100"/>
          <ac:picMkLst>
            <pc:docMk/>
            <pc:sldMk cId="3488761002" sldId="399"/>
            <ac:picMk id="3" creationId="{456EA38A-CD53-D65B-D8EA-ECEA4F677D2C}"/>
          </ac:picMkLst>
        </pc:picChg>
        <pc:picChg chg="add mod">
          <ac:chgData name="Chandra, Annika SBOBNG-PTIY/TLK" userId="d178ef01-77a2-4822-85ec-9e6ac2da12d5" providerId="ADAL" clId="{FC3902BE-0F2B-4E9F-8706-55745C2AFF7B}" dt="2023-08-25T15:57:57.996" v="2786" actId="1076"/>
          <ac:picMkLst>
            <pc:docMk/>
            <pc:sldMk cId="3488761002" sldId="399"/>
            <ac:picMk id="7" creationId="{856225D7-82B8-A0DC-7770-C04567584662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8-25T15:59:31.150" v="2802" actId="1076"/>
        <pc:sldMkLst>
          <pc:docMk/>
          <pc:sldMk cId="18882338" sldId="400"/>
        </pc:sldMkLst>
        <pc:picChg chg="add mod">
          <ac:chgData name="Chandra, Annika SBOBNG-PTIY/TLK" userId="d178ef01-77a2-4822-85ec-9e6ac2da12d5" providerId="ADAL" clId="{FC3902BE-0F2B-4E9F-8706-55745C2AFF7B}" dt="2023-08-25T15:59:15.284" v="2800" actId="1076"/>
          <ac:picMkLst>
            <pc:docMk/>
            <pc:sldMk cId="18882338" sldId="400"/>
            <ac:picMk id="2" creationId="{6C10B4DB-A082-7F48-F45E-C34C32A5451F}"/>
          </ac:picMkLst>
        </pc:picChg>
        <pc:picChg chg="add mod">
          <ac:chgData name="Chandra, Annika SBOBNG-PTIY/TLK" userId="d178ef01-77a2-4822-85ec-9e6ac2da12d5" providerId="ADAL" clId="{FC3902BE-0F2B-4E9F-8706-55745C2AFF7B}" dt="2023-08-25T15:58:43.512" v="2794" actId="1076"/>
          <ac:picMkLst>
            <pc:docMk/>
            <pc:sldMk cId="18882338" sldId="400"/>
            <ac:picMk id="3" creationId="{D760D017-D24D-CFA2-749F-36564DA89583}"/>
          </ac:picMkLst>
        </pc:picChg>
        <pc:picChg chg="add mod">
          <ac:chgData name="Chandra, Annika SBOBNG-PTIY/TLK" userId="d178ef01-77a2-4822-85ec-9e6ac2da12d5" providerId="ADAL" clId="{FC3902BE-0F2B-4E9F-8706-55745C2AFF7B}" dt="2023-08-25T15:59:09.186" v="2798" actId="14100"/>
          <ac:picMkLst>
            <pc:docMk/>
            <pc:sldMk cId="18882338" sldId="400"/>
            <ac:picMk id="7" creationId="{DD5E903E-ADB8-92B3-8F7C-64FE49553DDB}"/>
          </ac:picMkLst>
        </pc:picChg>
        <pc:picChg chg="add mod">
          <ac:chgData name="Chandra, Annika SBOBNG-PTIY/TLK" userId="d178ef01-77a2-4822-85ec-9e6ac2da12d5" providerId="ADAL" clId="{FC3902BE-0F2B-4E9F-8706-55745C2AFF7B}" dt="2023-08-25T15:59:31.150" v="2802" actId="1076"/>
          <ac:picMkLst>
            <pc:docMk/>
            <pc:sldMk cId="18882338" sldId="400"/>
            <ac:picMk id="8" creationId="{6F32E826-7DCC-64DD-3FE6-DA512FD37FB0}"/>
          </ac:picMkLst>
        </pc:picChg>
      </pc:sldChg>
      <pc:sldChg chg="delSp modSp new mod">
        <pc:chgData name="Chandra, Annika SBOBNG-PTIY/TLK" userId="d178ef01-77a2-4822-85ec-9e6ac2da12d5" providerId="ADAL" clId="{FC3902BE-0F2B-4E9F-8706-55745C2AFF7B}" dt="2023-08-25T16:04:26.366" v="2876" actId="1076"/>
        <pc:sldMkLst>
          <pc:docMk/>
          <pc:sldMk cId="996522309" sldId="401"/>
        </pc:sldMkLst>
        <pc:spChg chg="del">
          <ac:chgData name="Chandra, Annika SBOBNG-PTIY/TLK" userId="d178ef01-77a2-4822-85ec-9e6ac2da12d5" providerId="ADAL" clId="{FC3902BE-0F2B-4E9F-8706-55745C2AFF7B}" dt="2023-08-25T16:04:16.877" v="2875" actId="478"/>
          <ac:spMkLst>
            <pc:docMk/>
            <pc:sldMk cId="996522309" sldId="401"/>
            <ac:spMk id="2" creationId="{862FAE58-F554-1348-9823-379934FB0F9F}"/>
          </ac:spMkLst>
        </pc:spChg>
        <pc:spChg chg="del mod">
          <ac:chgData name="Chandra, Annika SBOBNG-PTIY/TLK" userId="d178ef01-77a2-4822-85ec-9e6ac2da12d5" providerId="ADAL" clId="{FC3902BE-0F2B-4E9F-8706-55745C2AFF7B}" dt="2023-08-25T16:04:14.737" v="2874" actId="478"/>
          <ac:spMkLst>
            <pc:docMk/>
            <pc:sldMk cId="996522309" sldId="401"/>
            <ac:spMk id="3" creationId="{31D12E89-4044-C331-2DB1-24D8DDE94A62}"/>
          </ac:spMkLst>
        </pc:spChg>
        <pc:spChg chg="mod">
          <ac:chgData name="Chandra, Annika SBOBNG-PTIY/TLK" userId="d178ef01-77a2-4822-85ec-9e6ac2da12d5" providerId="ADAL" clId="{FC3902BE-0F2B-4E9F-8706-55745C2AFF7B}" dt="2023-08-25T16:04:26.366" v="2876" actId="1076"/>
          <ac:spMkLst>
            <pc:docMk/>
            <pc:sldMk cId="996522309" sldId="401"/>
            <ac:spMk id="4" creationId="{D770F52E-6AA4-5AA0-24C5-3926D654FBC3}"/>
          </ac:spMkLst>
        </pc:spChg>
        <pc:spChg chg="del">
          <ac:chgData name="Chandra, Annika SBOBNG-PTIY/TLK" userId="d178ef01-77a2-4822-85ec-9e6ac2da12d5" providerId="ADAL" clId="{FC3902BE-0F2B-4E9F-8706-55745C2AFF7B}" dt="2023-08-25T16:04:04.878" v="2863" actId="478"/>
          <ac:spMkLst>
            <pc:docMk/>
            <pc:sldMk cId="996522309" sldId="401"/>
            <ac:spMk id="5" creationId="{FD8295A0-79AF-9DDA-1380-2260401454CA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30T16:39:21.401" v="3063" actId="20577"/>
        <pc:sldMkLst>
          <pc:docMk/>
          <pc:sldMk cId="3243495377" sldId="402"/>
        </pc:sldMkLst>
        <pc:spChg chg="mod">
          <ac:chgData name="Chandra, Annika SBOBNG-PTIY/TLK" userId="d178ef01-77a2-4822-85ec-9e6ac2da12d5" providerId="ADAL" clId="{FC3902BE-0F2B-4E9F-8706-55745C2AFF7B}" dt="2023-08-30T16:39:21.401" v="3063" actId="20577"/>
          <ac:spMkLst>
            <pc:docMk/>
            <pc:sldMk cId="3243495377" sldId="402"/>
            <ac:spMk id="3" creationId="{F18E61D8-31A3-2D45-8E25-CBE846E26E1C}"/>
          </ac:spMkLst>
        </pc:spChg>
      </pc:sldChg>
      <pc:sldChg chg="add del ord">
        <pc:chgData name="Chandra, Annika SBOBNG-PTIY/TLK" userId="d178ef01-77a2-4822-85ec-9e6ac2da12d5" providerId="ADAL" clId="{FC3902BE-0F2B-4E9F-8706-55745C2AFF7B}" dt="2023-08-30T16:37:49.476" v="2967" actId="2890"/>
        <pc:sldMkLst>
          <pc:docMk/>
          <pc:sldMk cId="612307345" sldId="403"/>
        </pc:sldMkLst>
      </pc:sldChg>
      <pc:sldChg chg="modSp add mod ord">
        <pc:chgData name="Chandra, Annika SBOBNG-PTIY/TLK" userId="d178ef01-77a2-4822-85ec-9e6ac2da12d5" providerId="ADAL" clId="{FC3902BE-0F2B-4E9F-8706-55745C2AFF7B}" dt="2023-08-30T16:39:02.126" v="3050"/>
        <pc:sldMkLst>
          <pc:docMk/>
          <pc:sldMk cId="3109403536" sldId="403"/>
        </pc:sldMkLst>
        <pc:spChg chg="mod">
          <ac:chgData name="Chandra, Annika SBOBNG-PTIY/TLK" userId="d178ef01-77a2-4822-85ec-9e6ac2da12d5" providerId="ADAL" clId="{FC3902BE-0F2B-4E9F-8706-55745C2AFF7B}" dt="2023-08-30T16:38:52.606" v="3048" actId="14100"/>
          <ac:spMkLst>
            <pc:docMk/>
            <pc:sldMk cId="3109403536" sldId="403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30T16:57:22.571" v="3839" actId="20577"/>
        <pc:sldMkLst>
          <pc:docMk/>
          <pc:sldMk cId="3443449688" sldId="404"/>
        </pc:sldMkLst>
        <pc:spChg chg="mod">
          <ac:chgData name="Chandra, Annika SBOBNG-PTIY/TLK" userId="d178ef01-77a2-4822-85ec-9e6ac2da12d5" providerId="ADAL" clId="{FC3902BE-0F2B-4E9F-8706-55745C2AFF7B}" dt="2023-08-30T16:57:22.571" v="3839" actId="20577"/>
          <ac:spMkLst>
            <pc:docMk/>
            <pc:sldMk cId="3443449688" sldId="404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30T16:56:22.792" v="3792" actId="404"/>
        <pc:sldMkLst>
          <pc:docMk/>
          <pc:sldMk cId="30773396" sldId="405"/>
        </pc:sldMkLst>
        <pc:spChg chg="del">
          <ac:chgData name="Chandra, Annika SBOBNG-PTIY/TLK" userId="d178ef01-77a2-4822-85ec-9e6ac2da12d5" providerId="ADAL" clId="{FC3902BE-0F2B-4E9F-8706-55745C2AFF7B}" dt="2023-08-30T16:54:12.985" v="3747" actId="478"/>
          <ac:spMkLst>
            <pc:docMk/>
            <pc:sldMk cId="30773396" sldId="405"/>
            <ac:spMk id="2" creationId="{AFB059B3-20C3-9FF9-4D0B-DCAE50C4BA73}"/>
          </ac:spMkLst>
        </pc:spChg>
        <pc:spChg chg="del">
          <ac:chgData name="Chandra, Annika SBOBNG-PTIY/TLK" userId="d178ef01-77a2-4822-85ec-9e6ac2da12d5" providerId="ADAL" clId="{FC3902BE-0F2B-4E9F-8706-55745C2AFF7B}" dt="2023-08-30T16:54:16.402" v="3748" actId="478"/>
          <ac:spMkLst>
            <pc:docMk/>
            <pc:sldMk cId="30773396" sldId="405"/>
            <ac:spMk id="3" creationId="{7FD9D2EA-3EA8-208F-24F2-E6F894089A87}"/>
          </ac:spMkLst>
        </pc:spChg>
        <pc:spChg chg="add mod">
          <ac:chgData name="Chandra, Annika SBOBNG-PTIY/TLK" userId="d178ef01-77a2-4822-85ec-9e6ac2da12d5" providerId="ADAL" clId="{FC3902BE-0F2B-4E9F-8706-55745C2AFF7B}" dt="2023-08-30T16:56:22.792" v="3792" actId="404"/>
          <ac:spMkLst>
            <pc:docMk/>
            <pc:sldMk cId="30773396" sldId="405"/>
            <ac:spMk id="4" creationId="{34BCA903-CAED-E601-BDEB-76AAA91DACAB}"/>
          </ac:spMkLst>
        </pc:spChg>
        <pc:picChg chg="add mod">
          <ac:chgData name="Chandra, Annika SBOBNG-PTIY/TLK" userId="d178ef01-77a2-4822-85ec-9e6ac2da12d5" providerId="ADAL" clId="{FC3902BE-0F2B-4E9F-8706-55745C2AFF7B}" dt="2023-08-30T16:55:01.211" v="3752" actId="1076"/>
          <ac:picMkLst>
            <pc:docMk/>
            <pc:sldMk cId="30773396" sldId="405"/>
            <ac:picMk id="1026" creationId="{90550BF9-45F6-0737-B6FD-381CA82EF7C2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30T16:59:01.950" v="3905" actId="14100"/>
        <pc:sldMkLst>
          <pc:docMk/>
          <pc:sldMk cId="942858363" sldId="406"/>
        </pc:sldMkLst>
        <pc:spChg chg="mod">
          <ac:chgData name="Chandra, Annika SBOBNG-PTIY/TLK" userId="d178ef01-77a2-4822-85ec-9e6ac2da12d5" providerId="ADAL" clId="{FC3902BE-0F2B-4E9F-8706-55745C2AFF7B}" dt="2023-08-30T16:59:01.950" v="3905" actId="14100"/>
          <ac:spMkLst>
            <pc:docMk/>
            <pc:sldMk cId="942858363" sldId="406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30T17:05:15.833" v="4380" actId="20577"/>
        <pc:sldMkLst>
          <pc:docMk/>
          <pc:sldMk cId="3803892912" sldId="407"/>
        </pc:sldMkLst>
        <pc:spChg chg="mod">
          <ac:chgData name="Chandra, Annika SBOBNG-PTIY/TLK" userId="d178ef01-77a2-4822-85ec-9e6ac2da12d5" providerId="ADAL" clId="{FC3902BE-0F2B-4E9F-8706-55745C2AFF7B}" dt="2023-08-30T17:05:15.833" v="4380" actId="20577"/>
          <ac:spMkLst>
            <pc:docMk/>
            <pc:sldMk cId="3803892912" sldId="407"/>
            <ac:spMk id="2" creationId="{18FD7EBD-E46F-7AFD-CAEE-69600C9B32AB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8-30T17:13:17.375" v="4772" actId="403"/>
        <pc:sldMkLst>
          <pc:docMk/>
          <pc:sldMk cId="2038453960" sldId="408"/>
        </pc:sldMkLst>
        <pc:spChg chg="mod">
          <ac:chgData name="Chandra, Annika SBOBNG-PTIY/TLK" userId="d178ef01-77a2-4822-85ec-9e6ac2da12d5" providerId="ADAL" clId="{FC3902BE-0F2B-4E9F-8706-55745C2AFF7B}" dt="2023-08-30T17:13:17.375" v="4772" actId="403"/>
          <ac:spMkLst>
            <pc:docMk/>
            <pc:sldMk cId="2038453960" sldId="408"/>
            <ac:spMk id="2" creationId="{18FD7EBD-E46F-7AFD-CAEE-69600C9B32AB}"/>
          </ac:spMkLst>
        </pc:spChg>
        <pc:spChg chg="mod">
          <ac:chgData name="Chandra, Annika SBOBNG-PTIY/TLK" userId="d178ef01-77a2-4822-85ec-9e6ac2da12d5" providerId="ADAL" clId="{FC3902BE-0F2B-4E9F-8706-55745C2AFF7B}" dt="2023-08-30T17:08:44.991" v="4491" actId="5793"/>
          <ac:spMkLst>
            <pc:docMk/>
            <pc:sldMk cId="2038453960" sldId="408"/>
            <ac:spMk id="3" creationId="{1353F689-2E51-BF4F-AE47-7CEB7CC4C52A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9-01T03:41:11.986" v="4803" actId="1076"/>
        <pc:sldMkLst>
          <pc:docMk/>
          <pc:sldMk cId="3921830384" sldId="409"/>
        </pc:sldMkLst>
        <pc:spChg chg="del">
          <ac:chgData name="Chandra, Annika SBOBNG-PTIY/TLK" userId="d178ef01-77a2-4822-85ec-9e6ac2da12d5" providerId="ADAL" clId="{FC3902BE-0F2B-4E9F-8706-55745C2AFF7B}" dt="2023-09-01T03:38:32.114" v="4775" actId="478"/>
          <ac:spMkLst>
            <pc:docMk/>
            <pc:sldMk cId="3921830384" sldId="409"/>
            <ac:spMk id="2" creationId="{58F65504-0217-BD89-0828-78F2961045E5}"/>
          </ac:spMkLst>
        </pc:spChg>
        <pc:spChg chg="del">
          <ac:chgData name="Chandra, Annika SBOBNG-PTIY/TLK" userId="d178ef01-77a2-4822-85ec-9e6ac2da12d5" providerId="ADAL" clId="{FC3902BE-0F2B-4E9F-8706-55745C2AFF7B}" dt="2023-09-01T03:38:30.320" v="4774" actId="478"/>
          <ac:spMkLst>
            <pc:docMk/>
            <pc:sldMk cId="3921830384" sldId="409"/>
            <ac:spMk id="3" creationId="{453F0EA0-FEBF-9D02-36EC-6072AE8ADFBE}"/>
          </ac:spMkLst>
        </pc:spChg>
        <pc:picChg chg="add mod">
          <ac:chgData name="Chandra, Annika SBOBNG-PTIY/TLK" userId="d178ef01-77a2-4822-85ec-9e6ac2da12d5" providerId="ADAL" clId="{FC3902BE-0F2B-4E9F-8706-55745C2AFF7B}" dt="2023-09-01T03:40:41.251" v="4796" actId="1076"/>
          <ac:picMkLst>
            <pc:docMk/>
            <pc:sldMk cId="3921830384" sldId="409"/>
            <ac:picMk id="7" creationId="{EED63763-A119-4E91-0320-5596E6D35638}"/>
          </ac:picMkLst>
        </pc:picChg>
        <pc:picChg chg="add mod">
          <ac:chgData name="Chandra, Annika SBOBNG-PTIY/TLK" userId="d178ef01-77a2-4822-85ec-9e6ac2da12d5" providerId="ADAL" clId="{FC3902BE-0F2B-4E9F-8706-55745C2AFF7B}" dt="2023-09-01T03:41:08.366" v="4801" actId="14100"/>
          <ac:picMkLst>
            <pc:docMk/>
            <pc:sldMk cId="3921830384" sldId="409"/>
            <ac:picMk id="8" creationId="{05C7F463-A806-1BEF-55FD-0D7A067D0F5E}"/>
          </ac:picMkLst>
        </pc:picChg>
        <pc:picChg chg="add mod">
          <ac:chgData name="Chandra, Annika SBOBNG-PTIY/TLK" userId="d178ef01-77a2-4822-85ec-9e6ac2da12d5" providerId="ADAL" clId="{FC3902BE-0F2B-4E9F-8706-55745C2AFF7B}" dt="2023-09-01T03:40:36.658" v="4794" actId="14100"/>
          <ac:picMkLst>
            <pc:docMk/>
            <pc:sldMk cId="3921830384" sldId="409"/>
            <ac:picMk id="9" creationId="{CDC435E7-0F95-E641-9334-DB4AA777A399}"/>
          </ac:picMkLst>
        </pc:picChg>
        <pc:picChg chg="add mod">
          <ac:chgData name="Chandra, Annika SBOBNG-PTIY/TLK" userId="d178ef01-77a2-4822-85ec-9e6ac2da12d5" providerId="ADAL" clId="{FC3902BE-0F2B-4E9F-8706-55745C2AFF7B}" dt="2023-09-01T03:41:11.986" v="4803" actId="1076"/>
          <ac:picMkLst>
            <pc:docMk/>
            <pc:sldMk cId="3921830384" sldId="409"/>
            <ac:picMk id="10" creationId="{4D55AC0C-FE84-4202-DAD1-15C26F9075C8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9-01T04:31:10.204" v="5210" actId="1076"/>
        <pc:sldMkLst>
          <pc:docMk/>
          <pc:sldMk cId="1943314821" sldId="410"/>
        </pc:sldMkLst>
        <pc:picChg chg="add mod">
          <ac:chgData name="Chandra, Annika SBOBNG-PTIY/TLK" userId="d178ef01-77a2-4822-85ec-9e6ac2da12d5" providerId="ADAL" clId="{FC3902BE-0F2B-4E9F-8706-55745C2AFF7B}" dt="2023-09-01T04:31:10.204" v="5210" actId="1076"/>
          <ac:picMkLst>
            <pc:docMk/>
            <pc:sldMk cId="1943314821" sldId="410"/>
            <ac:picMk id="2" creationId="{A83888C4-8A77-F0F5-1148-613ABB6B476F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3:42:42.807" v="4807" actId="1076"/>
        <pc:sldMkLst>
          <pc:docMk/>
          <pc:sldMk cId="1874268461" sldId="411"/>
        </pc:sldMkLst>
        <pc:picChg chg="add mod">
          <ac:chgData name="Chandra, Annika SBOBNG-PTIY/TLK" userId="d178ef01-77a2-4822-85ec-9e6ac2da12d5" providerId="ADAL" clId="{FC3902BE-0F2B-4E9F-8706-55745C2AFF7B}" dt="2023-09-01T03:42:42.807" v="4807" actId="1076"/>
          <ac:picMkLst>
            <pc:docMk/>
            <pc:sldMk cId="1874268461" sldId="411"/>
            <ac:picMk id="2" creationId="{1244D2C1-BF0B-BA65-D640-0574025BB4FB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9-01T03:58:16.569" v="5203" actId="1076"/>
        <pc:sldMkLst>
          <pc:docMk/>
          <pc:sldMk cId="2878201629" sldId="412"/>
        </pc:sldMkLst>
        <pc:picChg chg="add mod">
          <ac:chgData name="Chandra, Annika SBOBNG-PTIY/TLK" userId="d178ef01-77a2-4822-85ec-9e6ac2da12d5" providerId="ADAL" clId="{FC3902BE-0F2B-4E9F-8706-55745C2AFF7B}" dt="2023-09-01T03:58:16.569" v="5203" actId="1076"/>
          <ac:picMkLst>
            <pc:docMk/>
            <pc:sldMk cId="2878201629" sldId="412"/>
            <ac:picMk id="2" creationId="{2C7348A5-EC64-7E54-D6A0-FD5C6EFAAE0A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01T03:47:37.130" v="4846" actId="1076"/>
        <pc:sldMkLst>
          <pc:docMk/>
          <pc:sldMk cId="3726937488" sldId="413"/>
        </pc:sldMkLst>
        <pc:spChg chg="mod">
          <ac:chgData name="Chandra, Annika SBOBNG-PTIY/TLK" userId="d178ef01-77a2-4822-85ec-9e6ac2da12d5" providerId="ADAL" clId="{FC3902BE-0F2B-4E9F-8706-55745C2AFF7B}" dt="2023-09-01T03:47:37.130" v="4846" actId="1076"/>
          <ac:spMkLst>
            <pc:docMk/>
            <pc:sldMk cId="3726937488" sldId="413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1T09:55:50.791" v="5730" actId="20577"/>
        <pc:sldMkLst>
          <pc:docMk/>
          <pc:sldMk cId="2431123966" sldId="414"/>
        </pc:sldMkLst>
        <pc:spChg chg="mod">
          <ac:chgData name="Chandra, Annika SBOBNG-PTIY/TLK" userId="d178ef01-77a2-4822-85ec-9e6ac2da12d5" providerId="ADAL" clId="{FC3902BE-0F2B-4E9F-8706-55745C2AFF7B}" dt="2023-09-01T09:55:50.791" v="5730" actId="20577"/>
          <ac:spMkLst>
            <pc:docMk/>
            <pc:sldMk cId="2431123966" sldId="414"/>
            <ac:spMk id="2" creationId="{18FD7EBD-E46F-7AFD-CAEE-69600C9B32AB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9-01T09:29:05.242" v="5328" actId="1076"/>
        <pc:sldMkLst>
          <pc:docMk/>
          <pc:sldMk cId="715691459" sldId="415"/>
        </pc:sldMkLst>
        <pc:spChg chg="mod">
          <ac:chgData name="Chandra, Annika SBOBNG-PTIY/TLK" userId="d178ef01-77a2-4822-85ec-9e6ac2da12d5" providerId="ADAL" clId="{FC3902BE-0F2B-4E9F-8706-55745C2AFF7B}" dt="2023-09-01T09:29:05.242" v="5328" actId="1076"/>
          <ac:spMkLst>
            <pc:docMk/>
            <pc:sldMk cId="715691459" sldId="415"/>
            <ac:spMk id="2" creationId="{F266D609-A6B2-A984-B914-AEBAFBE54DD1}"/>
          </ac:spMkLst>
        </pc:spChg>
      </pc:sldChg>
      <pc:sldChg chg="addSp modSp add mod">
        <pc:chgData name="Chandra, Annika SBOBNG-PTIY/TLK" userId="d178ef01-77a2-4822-85ec-9e6ac2da12d5" providerId="ADAL" clId="{FC3902BE-0F2B-4E9F-8706-55745C2AFF7B}" dt="2023-09-01T04:34:21.341" v="5223" actId="1076"/>
        <pc:sldMkLst>
          <pc:docMk/>
          <pc:sldMk cId="505671640" sldId="416"/>
        </pc:sldMkLst>
        <pc:picChg chg="add mod">
          <ac:chgData name="Chandra, Annika SBOBNG-PTIY/TLK" userId="d178ef01-77a2-4822-85ec-9e6ac2da12d5" providerId="ADAL" clId="{FC3902BE-0F2B-4E9F-8706-55745C2AFF7B}" dt="2023-09-01T04:34:21.341" v="5223" actId="1076"/>
          <ac:picMkLst>
            <pc:docMk/>
            <pc:sldMk cId="505671640" sldId="416"/>
            <ac:picMk id="2" creationId="{D7C7A1D9-ACD3-095C-C7C2-C58DB7DFF577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4:32:52.096" v="5218" actId="1076"/>
        <pc:sldMkLst>
          <pc:docMk/>
          <pc:sldMk cId="2147562235" sldId="417"/>
        </pc:sldMkLst>
        <pc:picChg chg="add mod">
          <ac:chgData name="Chandra, Annika SBOBNG-PTIY/TLK" userId="d178ef01-77a2-4822-85ec-9e6ac2da12d5" providerId="ADAL" clId="{FC3902BE-0F2B-4E9F-8706-55745C2AFF7B}" dt="2023-09-01T04:32:52.096" v="5218" actId="1076"/>
          <ac:picMkLst>
            <pc:docMk/>
            <pc:sldMk cId="2147562235" sldId="417"/>
            <ac:picMk id="2" creationId="{63027D28-1FC6-FFB2-3C72-21A3E547D0DE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4:31:30.489" v="5214" actId="1076"/>
        <pc:sldMkLst>
          <pc:docMk/>
          <pc:sldMk cId="3044654368" sldId="418"/>
        </pc:sldMkLst>
        <pc:picChg chg="add mod">
          <ac:chgData name="Chandra, Annika SBOBNG-PTIY/TLK" userId="d178ef01-77a2-4822-85ec-9e6ac2da12d5" providerId="ADAL" clId="{FC3902BE-0F2B-4E9F-8706-55745C2AFF7B}" dt="2023-09-01T04:31:30.489" v="5214" actId="1076"/>
          <ac:picMkLst>
            <pc:docMk/>
            <pc:sldMk cId="3044654368" sldId="418"/>
            <ac:picMk id="2" creationId="{98CBEE22-FD04-0A1E-221F-53EFDC197C97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4:35:25.498" v="5230" actId="14100"/>
        <pc:sldMkLst>
          <pc:docMk/>
          <pc:sldMk cId="4156170318" sldId="419"/>
        </pc:sldMkLst>
        <pc:picChg chg="add mod">
          <ac:chgData name="Chandra, Annika SBOBNG-PTIY/TLK" userId="d178ef01-77a2-4822-85ec-9e6ac2da12d5" providerId="ADAL" clId="{FC3902BE-0F2B-4E9F-8706-55745C2AFF7B}" dt="2023-09-01T04:35:25.498" v="5230" actId="14100"/>
          <ac:picMkLst>
            <pc:docMk/>
            <pc:sldMk cId="4156170318" sldId="419"/>
            <ac:picMk id="2" creationId="{DB3F0C49-5AF4-DDAC-322A-FC3A85C49855}"/>
          </ac:picMkLst>
        </pc:picChg>
        <pc:picChg chg="add mod">
          <ac:chgData name="Chandra, Annika SBOBNG-PTIY/TLK" userId="d178ef01-77a2-4822-85ec-9e6ac2da12d5" providerId="ADAL" clId="{FC3902BE-0F2B-4E9F-8706-55745C2AFF7B}" dt="2023-09-01T04:35:19.054" v="5228" actId="1076"/>
          <ac:picMkLst>
            <pc:docMk/>
            <pc:sldMk cId="4156170318" sldId="419"/>
            <ac:picMk id="3" creationId="{243DA2B9-ECCF-59CA-6B8A-C33915A0AE33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9-01T04:41:57.130" v="5245" actId="1076"/>
        <pc:sldMkLst>
          <pc:docMk/>
          <pc:sldMk cId="4097248250" sldId="420"/>
        </pc:sldMkLst>
        <pc:spChg chg="del">
          <ac:chgData name="Chandra, Annika SBOBNG-PTIY/TLK" userId="d178ef01-77a2-4822-85ec-9e6ac2da12d5" providerId="ADAL" clId="{FC3902BE-0F2B-4E9F-8706-55745C2AFF7B}" dt="2023-09-01T04:37:13.682" v="5232" actId="478"/>
          <ac:spMkLst>
            <pc:docMk/>
            <pc:sldMk cId="4097248250" sldId="420"/>
            <ac:spMk id="2" creationId="{39A396C0-24D2-7E67-3A63-5D47D58B22E1}"/>
          </ac:spMkLst>
        </pc:spChg>
        <pc:spChg chg="del mod">
          <ac:chgData name="Chandra, Annika SBOBNG-PTIY/TLK" userId="d178ef01-77a2-4822-85ec-9e6ac2da12d5" providerId="ADAL" clId="{FC3902BE-0F2B-4E9F-8706-55745C2AFF7B}" dt="2023-09-01T04:37:37.556" v="5234" actId="478"/>
          <ac:spMkLst>
            <pc:docMk/>
            <pc:sldMk cId="4097248250" sldId="420"/>
            <ac:spMk id="3" creationId="{52BD4625-D412-7B48-FAE1-52760AF84D6D}"/>
          </ac:spMkLst>
        </pc:spChg>
        <pc:spChg chg="add del mod">
          <ac:chgData name="Chandra, Annika SBOBNG-PTIY/TLK" userId="d178ef01-77a2-4822-85ec-9e6ac2da12d5" providerId="ADAL" clId="{FC3902BE-0F2B-4E9F-8706-55745C2AFF7B}" dt="2023-09-01T04:40:17.272" v="5241" actId="478"/>
          <ac:spMkLst>
            <pc:docMk/>
            <pc:sldMk cId="4097248250" sldId="420"/>
            <ac:spMk id="5" creationId="{052BDBAB-7B4E-A4F6-B9EF-55C1EDA3C801}"/>
          </ac:spMkLst>
        </pc:spChg>
        <pc:picChg chg="add mod">
          <ac:chgData name="Chandra, Annika SBOBNG-PTIY/TLK" userId="d178ef01-77a2-4822-85ec-9e6ac2da12d5" providerId="ADAL" clId="{FC3902BE-0F2B-4E9F-8706-55745C2AFF7B}" dt="2023-09-01T04:41:57.130" v="5245" actId="1076"/>
          <ac:picMkLst>
            <pc:docMk/>
            <pc:sldMk cId="4097248250" sldId="420"/>
            <ac:picMk id="6" creationId="{E883B8E3-DA65-BE63-A3AC-7D87BF82038B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1T04:42:42.022" v="5251" actId="1076"/>
        <pc:sldMkLst>
          <pc:docMk/>
          <pc:sldMk cId="4172192177" sldId="421"/>
        </pc:sldMkLst>
        <pc:picChg chg="add mod">
          <ac:chgData name="Chandra, Annika SBOBNG-PTIY/TLK" userId="d178ef01-77a2-4822-85ec-9e6ac2da12d5" providerId="ADAL" clId="{FC3902BE-0F2B-4E9F-8706-55745C2AFF7B}" dt="2023-09-01T04:42:42.022" v="5251" actId="1076"/>
          <ac:picMkLst>
            <pc:docMk/>
            <pc:sldMk cId="4172192177" sldId="421"/>
            <ac:picMk id="2" creationId="{FA31135B-1530-809C-ADD1-29F67B607934}"/>
          </ac:picMkLst>
        </pc:picChg>
        <pc:picChg chg="del">
          <ac:chgData name="Chandra, Annika SBOBNG-PTIY/TLK" userId="d178ef01-77a2-4822-85ec-9e6ac2da12d5" providerId="ADAL" clId="{FC3902BE-0F2B-4E9F-8706-55745C2AFF7B}" dt="2023-09-01T04:42:23.263" v="5247" actId="478"/>
          <ac:picMkLst>
            <pc:docMk/>
            <pc:sldMk cId="4172192177" sldId="421"/>
            <ac:picMk id="6" creationId="{E883B8E3-DA65-BE63-A3AC-7D87BF82038B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9-01T09:59:06.625" v="5744" actId="14100"/>
        <pc:sldMkLst>
          <pc:docMk/>
          <pc:sldMk cId="4150610085" sldId="422"/>
        </pc:sldMkLst>
        <pc:picChg chg="del mod">
          <ac:chgData name="Chandra, Annika SBOBNG-PTIY/TLK" userId="d178ef01-77a2-4822-85ec-9e6ac2da12d5" providerId="ADAL" clId="{FC3902BE-0F2B-4E9F-8706-55745C2AFF7B}" dt="2023-09-01T04:43:03.001" v="5254" actId="478"/>
          <ac:picMkLst>
            <pc:docMk/>
            <pc:sldMk cId="4150610085" sldId="422"/>
            <ac:picMk id="2" creationId="{FA31135B-1530-809C-ADD1-29F67B607934}"/>
          </ac:picMkLst>
        </pc:picChg>
        <pc:picChg chg="add mod">
          <ac:chgData name="Chandra, Annika SBOBNG-PTIY/TLK" userId="d178ef01-77a2-4822-85ec-9e6ac2da12d5" providerId="ADAL" clId="{FC3902BE-0F2B-4E9F-8706-55745C2AFF7B}" dt="2023-09-01T09:59:03.887" v="5743" actId="14100"/>
          <ac:picMkLst>
            <pc:docMk/>
            <pc:sldMk cId="4150610085" sldId="422"/>
            <ac:picMk id="4" creationId="{1E700C66-4471-1266-CBDC-B38CD98AE615}"/>
          </ac:picMkLst>
        </pc:picChg>
        <pc:picChg chg="add mod">
          <ac:chgData name="Chandra, Annika SBOBNG-PTIY/TLK" userId="d178ef01-77a2-4822-85ec-9e6ac2da12d5" providerId="ADAL" clId="{FC3902BE-0F2B-4E9F-8706-55745C2AFF7B}" dt="2023-09-01T09:59:06.625" v="5744" actId="14100"/>
          <ac:picMkLst>
            <pc:docMk/>
            <pc:sldMk cId="4150610085" sldId="422"/>
            <ac:picMk id="6" creationId="{4A2B22A1-8256-51DF-DEBD-5A90607523AE}"/>
          </ac:picMkLst>
        </pc:picChg>
        <pc:picChg chg="add mod">
          <ac:chgData name="Chandra, Annika SBOBNG-PTIY/TLK" userId="d178ef01-77a2-4822-85ec-9e6ac2da12d5" providerId="ADAL" clId="{FC3902BE-0F2B-4E9F-8706-55745C2AFF7B}" dt="2023-09-01T09:58:54.695" v="5740" actId="1076"/>
          <ac:picMkLst>
            <pc:docMk/>
            <pc:sldMk cId="4150610085" sldId="422"/>
            <ac:picMk id="8" creationId="{411619B2-ABF2-CCD7-6CD2-F4679096E9B2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9-01T10:01:16.592" v="5754" actId="1076"/>
        <pc:sldMkLst>
          <pc:docMk/>
          <pc:sldMk cId="1870384981" sldId="423"/>
        </pc:sldMkLst>
        <pc:picChg chg="del mod">
          <ac:chgData name="Chandra, Annika SBOBNG-PTIY/TLK" userId="d178ef01-77a2-4822-85ec-9e6ac2da12d5" providerId="ADAL" clId="{FC3902BE-0F2B-4E9F-8706-55745C2AFF7B}" dt="2023-09-01T10:00:46.368" v="5749" actId="478"/>
          <ac:picMkLst>
            <pc:docMk/>
            <pc:sldMk cId="1870384981" sldId="423"/>
            <ac:picMk id="2" creationId="{FA31135B-1530-809C-ADD1-29F67B607934}"/>
          </ac:picMkLst>
        </pc:picChg>
        <pc:picChg chg="add mod">
          <ac:chgData name="Chandra, Annika SBOBNG-PTIY/TLK" userId="d178ef01-77a2-4822-85ec-9e6ac2da12d5" providerId="ADAL" clId="{FC3902BE-0F2B-4E9F-8706-55745C2AFF7B}" dt="2023-09-01T10:00:54.153" v="5752" actId="14100"/>
          <ac:picMkLst>
            <pc:docMk/>
            <pc:sldMk cId="1870384981" sldId="423"/>
            <ac:picMk id="4" creationId="{DFECE407-F40F-4AC6-859D-DEF3268C15F9}"/>
          </ac:picMkLst>
        </pc:picChg>
        <pc:picChg chg="add mod">
          <ac:chgData name="Chandra, Annika SBOBNG-PTIY/TLK" userId="d178ef01-77a2-4822-85ec-9e6ac2da12d5" providerId="ADAL" clId="{FC3902BE-0F2B-4E9F-8706-55745C2AFF7B}" dt="2023-09-01T10:01:16.592" v="5754" actId="1076"/>
          <ac:picMkLst>
            <pc:docMk/>
            <pc:sldMk cId="1870384981" sldId="423"/>
            <ac:picMk id="6" creationId="{FD992E99-82DA-CE90-A99D-24AF89AC5E7D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1T10:23:29.144" v="5763" actId="1076"/>
        <pc:sldMkLst>
          <pc:docMk/>
          <pc:sldMk cId="3298846133" sldId="424"/>
        </pc:sldMkLst>
        <pc:picChg chg="add mod">
          <ac:chgData name="Chandra, Annika SBOBNG-PTIY/TLK" userId="d178ef01-77a2-4822-85ec-9e6ac2da12d5" providerId="ADAL" clId="{FC3902BE-0F2B-4E9F-8706-55745C2AFF7B}" dt="2023-09-01T10:23:29.144" v="5763" actId="1076"/>
          <ac:picMkLst>
            <pc:docMk/>
            <pc:sldMk cId="3298846133" sldId="424"/>
            <ac:picMk id="2" creationId="{8234F76A-65E7-777A-59CA-CC438F470031}"/>
          </ac:picMkLst>
        </pc:picChg>
        <pc:picChg chg="del mod">
          <ac:chgData name="Chandra, Annika SBOBNG-PTIY/TLK" userId="d178ef01-77a2-4822-85ec-9e6ac2da12d5" providerId="ADAL" clId="{FC3902BE-0F2B-4E9F-8706-55745C2AFF7B}" dt="2023-09-01T10:22:34.919" v="5757" actId="478"/>
          <ac:picMkLst>
            <pc:docMk/>
            <pc:sldMk cId="3298846133" sldId="424"/>
            <ac:picMk id="4" creationId="{DFECE407-F40F-4AC6-859D-DEF3268C15F9}"/>
          </ac:picMkLst>
        </pc:picChg>
        <pc:picChg chg="del">
          <ac:chgData name="Chandra, Annika SBOBNG-PTIY/TLK" userId="d178ef01-77a2-4822-85ec-9e6ac2da12d5" providerId="ADAL" clId="{FC3902BE-0F2B-4E9F-8706-55745C2AFF7B}" dt="2023-09-01T10:22:36.377" v="5758" actId="478"/>
          <ac:picMkLst>
            <pc:docMk/>
            <pc:sldMk cId="3298846133" sldId="424"/>
            <ac:picMk id="6" creationId="{FD992E99-82DA-CE90-A99D-24AF89AC5E7D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10:23:53.139" v="5767" actId="1076"/>
        <pc:sldMkLst>
          <pc:docMk/>
          <pc:sldMk cId="3908949060" sldId="425"/>
        </pc:sldMkLst>
        <pc:picChg chg="add mod">
          <ac:chgData name="Chandra, Annika SBOBNG-PTIY/TLK" userId="d178ef01-77a2-4822-85ec-9e6ac2da12d5" providerId="ADAL" clId="{FC3902BE-0F2B-4E9F-8706-55745C2AFF7B}" dt="2023-09-01T10:23:53.139" v="5767" actId="1076"/>
          <ac:picMkLst>
            <pc:docMk/>
            <pc:sldMk cId="3908949060" sldId="425"/>
            <ac:picMk id="2" creationId="{DFAB4F05-A46E-FE2E-8667-AC93460FC750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1T10:24:21.800" v="5774" actId="1076"/>
        <pc:sldMkLst>
          <pc:docMk/>
          <pc:sldMk cId="4187297379" sldId="426"/>
        </pc:sldMkLst>
        <pc:picChg chg="del mod">
          <ac:chgData name="Chandra, Annika SBOBNG-PTIY/TLK" userId="d178ef01-77a2-4822-85ec-9e6ac2da12d5" providerId="ADAL" clId="{FC3902BE-0F2B-4E9F-8706-55745C2AFF7B}" dt="2023-09-01T10:24:03.051" v="5770" actId="478"/>
          <ac:picMkLst>
            <pc:docMk/>
            <pc:sldMk cId="4187297379" sldId="426"/>
            <ac:picMk id="2" creationId="{DFAB4F05-A46E-FE2E-8667-AC93460FC750}"/>
          </ac:picMkLst>
        </pc:picChg>
        <pc:picChg chg="add mod">
          <ac:chgData name="Chandra, Annika SBOBNG-PTIY/TLK" userId="d178ef01-77a2-4822-85ec-9e6ac2da12d5" providerId="ADAL" clId="{FC3902BE-0F2B-4E9F-8706-55745C2AFF7B}" dt="2023-09-01T10:24:21.800" v="5774" actId="1076"/>
          <ac:picMkLst>
            <pc:docMk/>
            <pc:sldMk cId="4187297379" sldId="426"/>
            <ac:picMk id="3" creationId="{F2F49C3E-9AA0-67EE-10F8-AFF0C93DB36E}"/>
          </ac:picMkLst>
        </pc:picChg>
      </pc:sldChg>
      <pc:sldMasterChg chg="delSldLayout">
        <pc:chgData name="Chandra, Annika SBOBNG-PTIY/TLK" userId="d178ef01-77a2-4822-85ec-9e6ac2da12d5" providerId="ADAL" clId="{FC3902BE-0F2B-4E9F-8706-55745C2AFF7B}" dt="2023-08-25T16:00:22.361" v="2808" actId="2696"/>
        <pc:sldMasterMkLst>
          <pc:docMk/>
          <pc:sldMasterMk cId="1319545380" sldId="2147483694"/>
        </pc:sldMasterMkLst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4228969874" sldId="2147483711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988782340" sldId="2147483712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803414976" sldId="2147483714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673786497" sldId="2147483715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2044826253" sldId="2147483716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22.361" v="2808" actId="2696"/>
          <pc:sldLayoutMkLst>
            <pc:docMk/>
            <pc:sldMasterMk cId="1319545380" sldId="2147483694"/>
            <pc:sldLayoutMk cId="3752419020" sldId="214748371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BBEA2-5D3C-400C-836B-A591B02843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FE8B7A2-848C-4E30-B0D9-2532E7C06926}">
      <dgm:prSet/>
      <dgm:spPr/>
      <dgm:t>
        <a:bodyPr/>
        <a:lstStyle/>
        <a:p>
          <a:r>
            <a:rPr lang="en-US" b="0" i="0"/>
            <a:t>Introduction to Business Analysis</a:t>
          </a:r>
          <a:endParaRPr lang="en-IN"/>
        </a:p>
      </dgm:t>
    </dgm:pt>
    <dgm:pt modelId="{13D9EA28-F17D-4CFC-8016-6462E54AD86B}" type="parTrans" cxnId="{83E5FFD4-8FBA-44A8-BEE8-224A10873F65}">
      <dgm:prSet/>
      <dgm:spPr/>
      <dgm:t>
        <a:bodyPr/>
        <a:lstStyle/>
        <a:p>
          <a:endParaRPr lang="en-IN"/>
        </a:p>
      </dgm:t>
    </dgm:pt>
    <dgm:pt modelId="{7A02E5A8-5544-49F7-8DC4-C21413369475}" type="sibTrans" cxnId="{83E5FFD4-8FBA-44A8-BEE8-224A10873F65}">
      <dgm:prSet/>
      <dgm:spPr/>
      <dgm:t>
        <a:bodyPr/>
        <a:lstStyle/>
        <a:p>
          <a:endParaRPr lang="en-IN"/>
        </a:p>
      </dgm:t>
    </dgm:pt>
    <dgm:pt modelId="{DE493A8C-CEE6-4809-986E-F1A2BF51A4CA}">
      <dgm:prSet/>
      <dgm:spPr/>
      <dgm:t>
        <a:bodyPr/>
        <a:lstStyle/>
        <a:p>
          <a:r>
            <a:rPr lang="en-US" b="0" i="0"/>
            <a:t>Introduction to SDLC </a:t>
          </a:r>
          <a:endParaRPr lang="en-IN"/>
        </a:p>
      </dgm:t>
    </dgm:pt>
    <dgm:pt modelId="{C3FCEA56-99EE-4A21-8DB0-92AB552DE728}" type="parTrans" cxnId="{D4249C8A-7950-4D5E-BF63-474370297001}">
      <dgm:prSet/>
      <dgm:spPr/>
      <dgm:t>
        <a:bodyPr/>
        <a:lstStyle/>
        <a:p>
          <a:endParaRPr lang="en-IN"/>
        </a:p>
      </dgm:t>
    </dgm:pt>
    <dgm:pt modelId="{7B859F55-077E-47ED-9C87-57173C6511B8}" type="sibTrans" cxnId="{D4249C8A-7950-4D5E-BF63-474370297001}">
      <dgm:prSet/>
      <dgm:spPr/>
      <dgm:t>
        <a:bodyPr/>
        <a:lstStyle/>
        <a:p>
          <a:endParaRPr lang="en-IN"/>
        </a:p>
      </dgm:t>
    </dgm:pt>
    <dgm:pt modelId="{245126C0-FE1C-4D26-A56A-E38E4F304CDC}">
      <dgm:prSet/>
      <dgm:spPr/>
      <dgm:t>
        <a:bodyPr/>
        <a:lstStyle/>
        <a:p>
          <a:r>
            <a:rPr lang="en-US" b="0" i="0"/>
            <a:t>Phases of SDLC</a:t>
          </a:r>
          <a:endParaRPr lang="en-IN"/>
        </a:p>
      </dgm:t>
    </dgm:pt>
    <dgm:pt modelId="{4F310DDF-7684-4EED-9510-F0F32BD1F6B5}" type="parTrans" cxnId="{5E39A197-033B-43A6-AAE1-E2462044EF75}">
      <dgm:prSet/>
      <dgm:spPr/>
      <dgm:t>
        <a:bodyPr/>
        <a:lstStyle/>
        <a:p>
          <a:endParaRPr lang="en-IN"/>
        </a:p>
      </dgm:t>
    </dgm:pt>
    <dgm:pt modelId="{15634C31-112B-40BD-9530-4CCA666B2B59}" type="sibTrans" cxnId="{5E39A197-033B-43A6-AAE1-E2462044EF75}">
      <dgm:prSet/>
      <dgm:spPr/>
      <dgm:t>
        <a:bodyPr/>
        <a:lstStyle/>
        <a:p>
          <a:endParaRPr lang="en-IN"/>
        </a:p>
      </dgm:t>
    </dgm:pt>
    <dgm:pt modelId="{002A8D3C-4348-4FDA-988E-AC2898655EE8}">
      <dgm:prSet/>
      <dgm:spPr/>
      <dgm:t>
        <a:bodyPr/>
        <a:lstStyle/>
        <a:p>
          <a:r>
            <a:rPr lang="en-US" b="0" i="0"/>
            <a:t>Different SDLC Models – Waterfall model, V-shape model, Prototype model, Iterative model, Spiral model, Agile model</a:t>
          </a:r>
          <a:endParaRPr lang="en-IN"/>
        </a:p>
      </dgm:t>
    </dgm:pt>
    <dgm:pt modelId="{5C2727D4-5484-43B6-A26D-A3A44BC20249}" type="parTrans" cxnId="{559390BC-3608-48D9-8858-396ED30A9D24}">
      <dgm:prSet/>
      <dgm:spPr/>
      <dgm:t>
        <a:bodyPr/>
        <a:lstStyle/>
        <a:p>
          <a:endParaRPr lang="en-IN"/>
        </a:p>
      </dgm:t>
    </dgm:pt>
    <dgm:pt modelId="{019486C4-A023-4A3D-9FE4-454EEF24A3CD}" type="sibTrans" cxnId="{559390BC-3608-48D9-8858-396ED30A9D24}">
      <dgm:prSet/>
      <dgm:spPr/>
      <dgm:t>
        <a:bodyPr/>
        <a:lstStyle/>
        <a:p>
          <a:endParaRPr lang="en-IN"/>
        </a:p>
      </dgm:t>
    </dgm:pt>
    <dgm:pt modelId="{859AE93D-565B-4F57-9E93-077227DA5483}">
      <dgm:prSet/>
      <dgm:spPr/>
      <dgm:t>
        <a:bodyPr/>
        <a:lstStyle/>
        <a:p>
          <a:r>
            <a:rPr lang="en-US" b="0" i="0"/>
            <a:t>Requirement Analysis- Functional &amp; Non-Functional</a:t>
          </a:r>
          <a:endParaRPr lang="en-IN"/>
        </a:p>
      </dgm:t>
    </dgm:pt>
    <dgm:pt modelId="{0B01FB4B-961D-4A82-A7AD-8E1582D1DC44}" type="parTrans" cxnId="{83396544-75A5-4174-9B60-B1D39980E743}">
      <dgm:prSet/>
      <dgm:spPr/>
      <dgm:t>
        <a:bodyPr/>
        <a:lstStyle/>
        <a:p>
          <a:endParaRPr lang="en-IN"/>
        </a:p>
      </dgm:t>
    </dgm:pt>
    <dgm:pt modelId="{6CC9051D-3D97-473B-BF49-28E90BB5FE95}" type="sibTrans" cxnId="{83396544-75A5-4174-9B60-B1D39980E743}">
      <dgm:prSet/>
      <dgm:spPr/>
      <dgm:t>
        <a:bodyPr/>
        <a:lstStyle/>
        <a:p>
          <a:endParaRPr lang="en-IN"/>
        </a:p>
      </dgm:t>
    </dgm:pt>
    <dgm:pt modelId="{5A831337-C3A6-4D06-BA0E-FCED6319528B}">
      <dgm:prSet/>
      <dgm:spPr/>
      <dgm:t>
        <a:bodyPr/>
        <a:lstStyle/>
        <a:p>
          <a:r>
            <a:rPr lang="en-US" b="0" i="0"/>
            <a:t>Requirement Elicitation and its Techniques </a:t>
          </a:r>
          <a:endParaRPr lang="en-IN"/>
        </a:p>
      </dgm:t>
    </dgm:pt>
    <dgm:pt modelId="{63A8E2C6-C7AE-4F5F-9DF1-AC7023B68BFC}" type="parTrans" cxnId="{F2A8C56A-70E9-441A-87B2-77205CA54923}">
      <dgm:prSet/>
      <dgm:spPr/>
      <dgm:t>
        <a:bodyPr/>
        <a:lstStyle/>
        <a:p>
          <a:endParaRPr lang="en-IN"/>
        </a:p>
      </dgm:t>
    </dgm:pt>
    <dgm:pt modelId="{9DF585F7-5FCD-4522-9E3F-3521DB8A1A08}" type="sibTrans" cxnId="{F2A8C56A-70E9-441A-87B2-77205CA54923}">
      <dgm:prSet/>
      <dgm:spPr/>
      <dgm:t>
        <a:bodyPr/>
        <a:lstStyle/>
        <a:p>
          <a:endParaRPr lang="en-IN"/>
        </a:p>
      </dgm:t>
    </dgm:pt>
    <dgm:pt modelId="{CE6B261B-77D3-430D-A640-6200FF51116D}">
      <dgm:prSet/>
      <dgm:spPr/>
      <dgm:t>
        <a:bodyPr/>
        <a:lstStyle/>
        <a:p>
          <a:r>
            <a:rPr lang="en-US" b="0" i="0"/>
            <a:t>Requirement Management and its Techniques - Work breakdown structure, Gannt Charts, Critical Path Method, Waterfall, Kanban, Scrum.</a:t>
          </a:r>
          <a:endParaRPr lang="en-IN"/>
        </a:p>
      </dgm:t>
    </dgm:pt>
    <dgm:pt modelId="{D61E4E16-207A-4EDD-8BFE-3297661B13F7}" type="parTrans" cxnId="{F65DDA78-9482-483C-A732-453E0CD97F56}">
      <dgm:prSet/>
      <dgm:spPr/>
      <dgm:t>
        <a:bodyPr/>
        <a:lstStyle/>
        <a:p>
          <a:endParaRPr lang="en-IN"/>
        </a:p>
      </dgm:t>
    </dgm:pt>
    <dgm:pt modelId="{F9149DB2-2C10-46EB-B9CD-072904586A20}" type="sibTrans" cxnId="{F65DDA78-9482-483C-A732-453E0CD97F56}">
      <dgm:prSet/>
      <dgm:spPr/>
      <dgm:t>
        <a:bodyPr/>
        <a:lstStyle/>
        <a:p>
          <a:endParaRPr lang="en-IN"/>
        </a:p>
      </dgm:t>
    </dgm:pt>
    <dgm:pt modelId="{11B9C08F-CDEC-4749-AFEE-5EAAD12983C0}" type="pres">
      <dgm:prSet presAssocID="{2B6BBEA2-5D3C-400C-836B-A591B02843BC}" presName="linear" presStyleCnt="0">
        <dgm:presLayoutVars>
          <dgm:animLvl val="lvl"/>
          <dgm:resizeHandles val="exact"/>
        </dgm:presLayoutVars>
      </dgm:prSet>
      <dgm:spPr/>
    </dgm:pt>
    <dgm:pt modelId="{6437A6F4-8D83-4289-8AD0-3E2C3ADF5EB1}" type="pres">
      <dgm:prSet presAssocID="{4FE8B7A2-848C-4E30-B0D9-2532E7C0692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6F08ADA-DFF5-4D04-8D97-3ECEBD3FEB2D}" type="pres">
      <dgm:prSet presAssocID="{7A02E5A8-5544-49F7-8DC4-C21413369475}" presName="spacer" presStyleCnt="0"/>
      <dgm:spPr/>
    </dgm:pt>
    <dgm:pt modelId="{1FACA2A2-E115-4F2E-AAAE-F039B9076872}" type="pres">
      <dgm:prSet presAssocID="{DE493A8C-CEE6-4809-986E-F1A2BF51A4C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9D74737-14AE-4697-8CC5-57ACBE37BD5D}" type="pres">
      <dgm:prSet presAssocID="{7B859F55-077E-47ED-9C87-57173C6511B8}" presName="spacer" presStyleCnt="0"/>
      <dgm:spPr/>
    </dgm:pt>
    <dgm:pt modelId="{112A85ED-A894-4E4B-BB33-E74B4E76778F}" type="pres">
      <dgm:prSet presAssocID="{245126C0-FE1C-4D26-A56A-E38E4F304CD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0030570-5323-40C7-B4E6-915F10B2E4FA}" type="pres">
      <dgm:prSet presAssocID="{15634C31-112B-40BD-9530-4CCA666B2B59}" presName="spacer" presStyleCnt="0"/>
      <dgm:spPr/>
    </dgm:pt>
    <dgm:pt modelId="{4E4ECB4B-5F3C-4FDF-AF59-E31D2786F05C}" type="pres">
      <dgm:prSet presAssocID="{002A8D3C-4348-4FDA-988E-AC2898655EE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1F2978-9BF1-4925-A8C0-A0CBBBE7E7D3}" type="pres">
      <dgm:prSet presAssocID="{019486C4-A023-4A3D-9FE4-454EEF24A3CD}" presName="spacer" presStyleCnt="0"/>
      <dgm:spPr/>
    </dgm:pt>
    <dgm:pt modelId="{2C519E23-3341-4D12-9848-28F27D41E3BB}" type="pres">
      <dgm:prSet presAssocID="{859AE93D-565B-4F57-9E93-077227DA548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9105AB8-AE82-4FA2-855F-8994A86B25A8}" type="pres">
      <dgm:prSet presAssocID="{6CC9051D-3D97-473B-BF49-28E90BB5FE95}" presName="spacer" presStyleCnt="0"/>
      <dgm:spPr/>
    </dgm:pt>
    <dgm:pt modelId="{BFBAAB0E-8F63-46BD-A68C-9CEDC955E09D}" type="pres">
      <dgm:prSet presAssocID="{5A831337-C3A6-4D06-BA0E-FCED6319528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7F31AA-013D-4DDA-9C9E-9F33F44F12D1}" type="pres">
      <dgm:prSet presAssocID="{9DF585F7-5FCD-4522-9E3F-3521DB8A1A08}" presName="spacer" presStyleCnt="0"/>
      <dgm:spPr/>
    </dgm:pt>
    <dgm:pt modelId="{4884B187-F4D8-4DB1-89AA-BB0D2793F8F4}" type="pres">
      <dgm:prSet presAssocID="{CE6B261B-77D3-430D-A640-6200FF51116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168DF21-FA51-4571-838D-4F4C7613EB90}" type="presOf" srcId="{002A8D3C-4348-4FDA-988E-AC2898655EE8}" destId="{4E4ECB4B-5F3C-4FDF-AF59-E31D2786F05C}" srcOrd="0" destOrd="0" presId="urn:microsoft.com/office/officeart/2005/8/layout/vList2"/>
    <dgm:cxn modelId="{83396544-75A5-4174-9B60-B1D39980E743}" srcId="{2B6BBEA2-5D3C-400C-836B-A591B02843BC}" destId="{859AE93D-565B-4F57-9E93-077227DA5483}" srcOrd="4" destOrd="0" parTransId="{0B01FB4B-961D-4A82-A7AD-8E1582D1DC44}" sibTransId="{6CC9051D-3D97-473B-BF49-28E90BB5FE95}"/>
    <dgm:cxn modelId="{825EE768-DDDE-4A4F-AAB3-4F3CB6126C2E}" type="presOf" srcId="{DE493A8C-CEE6-4809-986E-F1A2BF51A4CA}" destId="{1FACA2A2-E115-4F2E-AAAE-F039B9076872}" srcOrd="0" destOrd="0" presId="urn:microsoft.com/office/officeart/2005/8/layout/vList2"/>
    <dgm:cxn modelId="{F2A8C56A-70E9-441A-87B2-77205CA54923}" srcId="{2B6BBEA2-5D3C-400C-836B-A591B02843BC}" destId="{5A831337-C3A6-4D06-BA0E-FCED6319528B}" srcOrd="5" destOrd="0" parTransId="{63A8E2C6-C7AE-4F5F-9DF1-AC7023B68BFC}" sibTransId="{9DF585F7-5FCD-4522-9E3F-3521DB8A1A08}"/>
    <dgm:cxn modelId="{02216651-F217-4E8A-AA55-B86F5CA5E1B3}" type="presOf" srcId="{5A831337-C3A6-4D06-BA0E-FCED6319528B}" destId="{BFBAAB0E-8F63-46BD-A68C-9CEDC955E09D}" srcOrd="0" destOrd="0" presId="urn:microsoft.com/office/officeart/2005/8/layout/vList2"/>
    <dgm:cxn modelId="{738B1C72-9CEA-426B-ADB1-0C6710F40F81}" type="presOf" srcId="{2B6BBEA2-5D3C-400C-836B-A591B02843BC}" destId="{11B9C08F-CDEC-4749-AFEE-5EAAD12983C0}" srcOrd="0" destOrd="0" presId="urn:microsoft.com/office/officeart/2005/8/layout/vList2"/>
    <dgm:cxn modelId="{F65DDA78-9482-483C-A732-453E0CD97F56}" srcId="{2B6BBEA2-5D3C-400C-836B-A591B02843BC}" destId="{CE6B261B-77D3-430D-A640-6200FF51116D}" srcOrd="6" destOrd="0" parTransId="{D61E4E16-207A-4EDD-8BFE-3297661B13F7}" sibTransId="{F9149DB2-2C10-46EB-B9CD-072904586A20}"/>
    <dgm:cxn modelId="{D4249C8A-7950-4D5E-BF63-474370297001}" srcId="{2B6BBEA2-5D3C-400C-836B-A591B02843BC}" destId="{DE493A8C-CEE6-4809-986E-F1A2BF51A4CA}" srcOrd="1" destOrd="0" parTransId="{C3FCEA56-99EE-4A21-8DB0-92AB552DE728}" sibTransId="{7B859F55-077E-47ED-9C87-57173C6511B8}"/>
    <dgm:cxn modelId="{5E39A197-033B-43A6-AAE1-E2462044EF75}" srcId="{2B6BBEA2-5D3C-400C-836B-A591B02843BC}" destId="{245126C0-FE1C-4D26-A56A-E38E4F304CDC}" srcOrd="2" destOrd="0" parTransId="{4F310DDF-7684-4EED-9510-F0F32BD1F6B5}" sibTransId="{15634C31-112B-40BD-9530-4CCA666B2B59}"/>
    <dgm:cxn modelId="{559390BC-3608-48D9-8858-396ED30A9D24}" srcId="{2B6BBEA2-5D3C-400C-836B-A591B02843BC}" destId="{002A8D3C-4348-4FDA-988E-AC2898655EE8}" srcOrd="3" destOrd="0" parTransId="{5C2727D4-5484-43B6-A26D-A3A44BC20249}" sibTransId="{019486C4-A023-4A3D-9FE4-454EEF24A3CD}"/>
    <dgm:cxn modelId="{7446DEC2-1D35-488F-9894-7E3EF6990027}" type="presOf" srcId="{245126C0-FE1C-4D26-A56A-E38E4F304CDC}" destId="{112A85ED-A894-4E4B-BB33-E74B4E76778F}" srcOrd="0" destOrd="0" presId="urn:microsoft.com/office/officeart/2005/8/layout/vList2"/>
    <dgm:cxn modelId="{56A921CF-55B6-4C48-BAAD-205424FCF0ED}" type="presOf" srcId="{CE6B261B-77D3-430D-A640-6200FF51116D}" destId="{4884B187-F4D8-4DB1-89AA-BB0D2793F8F4}" srcOrd="0" destOrd="0" presId="urn:microsoft.com/office/officeart/2005/8/layout/vList2"/>
    <dgm:cxn modelId="{83E5FFD4-8FBA-44A8-BEE8-224A10873F65}" srcId="{2B6BBEA2-5D3C-400C-836B-A591B02843BC}" destId="{4FE8B7A2-848C-4E30-B0D9-2532E7C06926}" srcOrd="0" destOrd="0" parTransId="{13D9EA28-F17D-4CFC-8016-6462E54AD86B}" sibTransId="{7A02E5A8-5544-49F7-8DC4-C21413369475}"/>
    <dgm:cxn modelId="{E8A2C8E3-3379-479E-92DE-4E755B43D537}" type="presOf" srcId="{859AE93D-565B-4F57-9E93-077227DA5483}" destId="{2C519E23-3341-4D12-9848-28F27D41E3BB}" srcOrd="0" destOrd="0" presId="urn:microsoft.com/office/officeart/2005/8/layout/vList2"/>
    <dgm:cxn modelId="{009CDCFE-2ED4-4F4A-A9A7-34A283068808}" type="presOf" srcId="{4FE8B7A2-848C-4E30-B0D9-2532E7C06926}" destId="{6437A6F4-8D83-4289-8AD0-3E2C3ADF5EB1}" srcOrd="0" destOrd="0" presId="urn:microsoft.com/office/officeart/2005/8/layout/vList2"/>
    <dgm:cxn modelId="{A944AA81-6E9B-4B7E-9683-438649AF4F76}" type="presParOf" srcId="{11B9C08F-CDEC-4749-AFEE-5EAAD12983C0}" destId="{6437A6F4-8D83-4289-8AD0-3E2C3ADF5EB1}" srcOrd="0" destOrd="0" presId="urn:microsoft.com/office/officeart/2005/8/layout/vList2"/>
    <dgm:cxn modelId="{A45878F9-A5A7-4B47-A4C7-6329A3ADBE5B}" type="presParOf" srcId="{11B9C08F-CDEC-4749-AFEE-5EAAD12983C0}" destId="{86F08ADA-DFF5-4D04-8D97-3ECEBD3FEB2D}" srcOrd="1" destOrd="0" presId="urn:microsoft.com/office/officeart/2005/8/layout/vList2"/>
    <dgm:cxn modelId="{0066DEB0-7D1C-45E0-BF1A-B1095AA3E90A}" type="presParOf" srcId="{11B9C08F-CDEC-4749-AFEE-5EAAD12983C0}" destId="{1FACA2A2-E115-4F2E-AAAE-F039B9076872}" srcOrd="2" destOrd="0" presId="urn:microsoft.com/office/officeart/2005/8/layout/vList2"/>
    <dgm:cxn modelId="{DD4FB407-F920-4311-9517-3312B2E7DF22}" type="presParOf" srcId="{11B9C08F-CDEC-4749-AFEE-5EAAD12983C0}" destId="{39D74737-14AE-4697-8CC5-57ACBE37BD5D}" srcOrd="3" destOrd="0" presId="urn:microsoft.com/office/officeart/2005/8/layout/vList2"/>
    <dgm:cxn modelId="{596AAB16-F70F-40CA-A82B-BE9D39CE25E4}" type="presParOf" srcId="{11B9C08F-CDEC-4749-AFEE-5EAAD12983C0}" destId="{112A85ED-A894-4E4B-BB33-E74B4E76778F}" srcOrd="4" destOrd="0" presId="urn:microsoft.com/office/officeart/2005/8/layout/vList2"/>
    <dgm:cxn modelId="{EDEA7F2D-B3B7-418C-8D97-86E7ABCFA4D8}" type="presParOf" srcId="{11B9C08F-CDEC-4749-AFEE-5EAAD12983C0}" destId="{00030570-5323-40C7-B4E6-915F10B2E4FA}" srcOrd="5" destOrd="0" presId="urn:microsoft.com/office/officeart/2005/8/layout/vList2"/>
    <dgm:cxn modelId="{6FF36698-57D8-4E24-AF5F-513A9802D30B}" type="presParOf" srcId="{11B9C08F-CDEC-4749-AFEE-5EAAD12983C0}" destId="{4E4ECB4B-5F3C-4FDF-AF59-E31D2786F05C}" srcOrd="6" destOrd="0" presId="urn:microsoft.com/office/officeart/2005/8/layout/vList2"/>
    <dgm:cxn modelId="{852A4995-7DDF-4D21-8FCF-FB086AF160FD}" type="presParOf" srcId="{11B9C08F-CDEC-4749-AFEE-5EAAD12983C0}" destId="{F61F2978-9BF1-4925-A8C0-A0CBBBE7E7D3}" srcOrd="7" destOrd="0" presId="urn:microsoft.com/office/officeart/2005/8/layout/vList2"/>
    <dgm:cxn modelId="{F0FC5130-9081-4D26-8EB5-207B429E8D3C}" type="presParOf" srcId="{11B9C08F-CDEC-4749-AFEE-5EAAD12983C0}" destId="{2C519E23-3341-4D12-9848-28F27D41E3BB}" srcOrd="8" destOrd="0" presId="urn:microsoft.com/office/officeart/2005/8/layout/vList2"/>
    <dgm:cxn modelId="{39AD2259-12A8-4D8D-BF55-53DC0E030875}" type="presParOf" srcId="{11B9C08F-CDEC-4749-AFEE-5EAAD12983C0}" destId="{E9105AB8-AE82-4FA2-855F-8994A86B25A8}" srcOrd="9" destOrd="0" presId="urn:microsoft.com/office/officeart/2005/8/layout/vList2"/>
    <dgm:cxn modelId="{0C09342C-5C48-4EF2-92D8-66060FAD6737}" type="presParOf" srcId="{11B9C08F-CDEC-4749-AFEE-5EAAD12983C0}" destId="{BFBAAB0E-8F63-46BD-A68C-9CEDC955E09D}" srcOrd="10" destOrd="0" presId="urn:microsoft.com/office/officeart/2005/8/layout/vList2"/>
    <dgm:cxn modelId="{7B4513D1-54B9-449D-AF5A-A9A297365F17}" type="presParOf" srcId="{11B9C08F-CDEC-4749-AFEE-5EAAD12983C0}" destId="{1D7F31AA-013D-4DDA-9C9E-9F33F44F12D1}" srcOrd="11" destOrd="0" presId="urn:microsoft.com/office/officeart/2005/8/layout/vList2"/>
    <dgm:cxn modelId="{A5123E37-A518-4D0D-94BA-B67793E6E8B8}" type="presParOf" srcId="{11B9C08F-CDEC-4749-AFEE-5EAAD12983C0}" destId="{4884B187-F4D8-4DB1-89AA-BB0D2793F8F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F1149-50A5-4680-B03B-AE0D5312E2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2A6BCD8-A112-4AC7-A527-D4113B7B212C}">
      <dgm:prSet/>
      <dgm:spPr/>
      <dgm:t>
        <a:bodyPr/>
        <a:lstStyle/>
        <a:p>
          <a:r>
            <a:rPr lang="en-IN"/>
            <a:t>Agile Methodology</a:t>
          </a:r>
        </a:p>
      </dgm:t>
    </dgm:pt>
    <dgm:pt modelId="{0B92AC6C-B4C0-4FCC-ACE7-1069B762B275}" type="parTrans" cxnId="{00741FFF-1399-4CDD-A73B-070DF5BFB814}">
      <dgm:prSet/>
      <dgm:spPr/>
      <dgm:t>
        <a:bodyPr/>
        <a:lstStyle/>
        <a:p>
          <a:endParaRPr lang="en-IN"/>
        </a:p>
      </dgm:t>
    </dgm:pt>
    <dgm:pt modelId="{B0AA50E4-EA3A-4DFA-B26E-6EF65E5C959D}" type="sibTrans" cxnId="{00741FFF-1399-4CDD-A73B-070DF5BFB814}">
      <dgm:prSet/>
      <dgm:spPr/>
      <dgm:t>
        <a:bodyPr/>
        <a:lstStyle/>
        <a:p>
          <a:endParaRPr lang="en-IN"/>
        </a:p>
      </dgm:t>
    </dgm:pt>
    <dgm:pt modelId="{FA21B34F-CD21-4236-ADDE-1B3266AA56D3}">
      <dgm:prSet/>
      <dgm:spPr/>
      <dgm:t>
        <a:bodyPr/>
        <a:lstStyle/>
        <a:p>
          <a:r>
            <a:rPr lang="en-IN"/>
            <a:t>Scrum Overview</a:t>
          </a:r>
        </a:p>
      </dgm:t>
    </dgm:pt>
    <dgm:pt modelId="{DC634338-1F6B-4161-BAA6-AF57926D2332}" type="parTrans" cxnId="{FF21A2EE-7274-4D50-A8B3-5393316927EE}">
      <dgm:prSet/>
      <dgm:spPr/>
      <dgm:t>
        <a:bodyPr/>
        <a:lstStyle/>
        <a:p>
          <a:endParaRPr lang="en-IN"/>
        </a:p>
      </dgm:t>
    </dgm:pt>
    <dgm:pt modelId="{E77484EC-14C1-42C3-9139-9EC4A7A1825A}" type="sibTrans" cxnId="{FF21A2EE-7274-4D50-A8B3-5393316927EE}">
      <dgm:prSet/>
      <dgm:spPr/>
      <dgm:t>
        <a:bodyPr/>
        <a:lstStyle/>
        <a:p>
          <a:endParaRPr lang="en-IN"/>
        </a:p>
      </dgm:t>
    </dgm:pt>
    <dgm:pt modelId="{8BD94973-1C35-4270-8C0B-8E27D2B9D846}">
      <dgm:prSet/>
      <dgm:spPr/>
      <dgm:t>
        <a:bodyPr/>
        <a:lstStyle/>
        <a:p>
          <a:r>
            <a:rPr lang="en-IN"/>
            <a:t>Scrum Flow and different Scrum events</a:t>
          </a:r>
        </a:p>
      </dgm:t>
    </dgm:pt>
    <dgm:pt modelId="{E9F41692-BF19-4F99-B009-2F766F7FB837}" type="parTrans" cxnId="{08FAE6A6-08C0-4052-9B89-6C68EEB7AC98}">
      <dgm:prSet/>
      <dgm:spPr/>
      <dgm:t>
        <a:bodyPr/>
        <a:lstStyle/>
        <a:p>
          <a:endParaRPr lang="en-IN"/>
        </a:p>
      </dgm:t>
    </dgm:pt>
    <dgm:pt modelId="{4224A155-CE06-4592-B559-2EACFFAD34F8}" type="sibTrans" cxnId="{08FAE6A6-08C0-4052-9B89-6C68EEB7AC98}">
      <dgm:prSet/>
      <dgm:spPr/>
      <dgm:t>
        <a:bodyPr/>
        <a:lstStyle/>
        <a:p>
          <a:endParaRPr lang="en-IN"/>
        </a:p>
      </dgm:t>
    </dgm:pt>
    <dgm:pt modelId="{E6EDD35A-7F08-48E9-9075-F8B42F814C34}">
      <dgm:prSet/>
      <dgm:spPr/>
      <dgm:t>
        <a:bodyPr/>
        <a:lstStyle/>
        <a:p>
          <a:r>
            <a:rPr lang="en-IN"/>
            <a:t>Sprint Fundamentals</a:t>
          </a:r>
        </a:p>
      </dgm:t>
    </dgm:pt>
    <dgm:pt modelId="{A817FF28-0DEE-4EAD-A3ED-B7A75BEE33CF}" type="parTrans" cxnId="{78ED6FC9-BBEE-4875-A059-CCE25D3F5A93}">
      <dgm:prSet/>
      <dgm:spPr/>
      <dgm:t>
        <a:bodyPr/>
        <a:lstStyle/>
        <a:p>
          <a:endParaRPr lang="en-IN"/>
        </a:p>
      </dgm:t>
    </dgm:pt>
    <dgm:pt modelId="{807C56D7-5170-436F-AD05-7E57C81A406F}" type="sibTrans" cxnId="{78ED6FC9-BBEE-4875-A059-CCE25D3F5A93}">
      <dgm:prSet/>
      <dgm:spPr/>
      <dgm:t>
        <a:bodyPr/>
        <a:lstStyle/>
        <a:p>
          <a:endParaRPr lang="en-IN"/>
        </a:p>
      </dgm:t>
    </dgm:pt>
    <dgm:pt modelId="{9EC6865A-B6F2-4B00-90AE-F1136D6B9082}">
      <dgm:prSet/>
      <dgm:spPr/>
      <dgm:t>
        <a:bodyPr/>
        <a:lstStyle/>
        <a:p>
          <a:r>
            <a:rPr lang="en-IN"/>
            <a:t>DoR and DoD</a:t>
          </a:r>
        </a:p>
      </dgm:t>
    </dgm:pt>
    <dgm:pt modelId="{E31F9264-B4E6-40D7-8580-743778B0788F}" type="parTrans" cxnId="{F967CF26-2AC0-4929-91A1-81FC767F2A00}">
      <dgm:prSet/>
      <dgm:spPr/>
      <dgm:t>
        <a:bodyPr/>
        <a:lstStyle/>
        <a:p>
          <a:endParaRPr lang="en-IN"/>
        </a:p>
      </dgm:t>
    </dgm:pt>
    <dgm:pt modelId="{70557828-C48D-4B18-A139-FBD32C3DAA30}" type="sibTrans" cxnId="{F967CF26-2AC0-4929-91A1-81FC767F2A00}">
      <dgm:prSet/>
      <dgm:spPr/>
      <dgm:t>
        <a:bodyPr/>
        <a:lstStyle/>
        <a:p>
          <a:endParaRPr lang="en-IN"/>
        </a:p>
      </dgm:t>
    </dgm:pt>
    <dgm:pt modelId="{644D82F1-1681-45AC-95A6-C2E6FB18F637}">
      <dgm:prSet/>
      <dgm:spPr/>
      <dgm:t>
        <a:bodyPr/>
        <a:lstStyle/>
        <a:p>
          <a:r>
            <a:rPr lang="en-IN"/>
            <a:t>Requirement document for Facebook account creation</a:t>
          </a:r>
        </a:p>
      </dgm:t>
    </dgm:pt>
    <dgm:pt modelId="{CB8F143E-C4BC-4807-8AF4-0247218D71A9}" type="parTrans" cxnId="{817DC721-9D08-437B-BD5B-A7ACD82026B8}">
      <dgm:prSet/>
      <dgm:spPr/>
      <dgm:t>
        <a:bodyPr/>
        <a:lstStyle/>
        <a:p>
          <a:endParaRPr lang="en-IN"/>
        </a:p>
      </dgm:t>
    </dgm:pt>
    <dgm:pt modelId="{3840B82D-1130-42B0-8061-9028B5582691}" type="sibTrans" cxnId="{817DC721-9D08-437B-BD5B-A7ACD82026B8}">
      <dgm:prSet/>
      <dgm:spPr/>
      <dgm:t>
        <a:bodyPr/>
        <a:lstStyle/>
        <a:p>
          <a:endParaRPr lang="en-IN"/>
        </a:p>
      </dgm:t>
    </dgm:pt>
    <dgm:pt modelId="{37843FA6-9B7F-40BF-8A0B-2A4CDAB176D8}">
      <dgm:prSet/>
      <dgm:spPr/>
      <dgm:t>
        <a:bodyPr/>
        <a:lstStyle/>
        <a:p>
          <a:r>
            <a:rPr lang="en-IN"/>
            <a:t>Test Case design for Facebook account creation</a:t>
          </a:r>
        </a:p>
      </dgm:t>
    </dgm:pt>
    <dgm:pt modelId="{A9C43A04-FE7F-4C28-B834-B118E6BECC14}" type="parTrans" cxnId="{68E184CE-8917-41F5-8A81-9629F8DF0166}">
      <dgm:prSet/>
      <dgm:spPr/>
      <dgm:t>
        <a:bodyPr/>
        <a:lstStyle/>
        <a:p>
          <a:endParaRPr lang="en-IN"/>
        </a:p>
      </dgm:t>
    </dgm:pt>
    <dgm:pt modelId="{DB0006DD-D8B4-4ED3-B032-CD76028635C2}" type="sibTrans" cxnId="{68E184CE-8917-41F5-8A81-9629F8DF0166}">
      <dgm:prSet/>
      <dgm:spPr/>
      <dgm:t>
        <a:bodyPr/>
        <a:lstStyle/>
        <a:p>
          <a:endParaRPr lang="en-IN"/>
        </a:p>
      </dgm:t>
    </dgm:pt>
    <dgm:pt modelId="{AB55480F-AABB-4C1B-B70B-2F9E800D568F}" type="pres">
      <dgm:prSet presAssocID="{EDBF1149-50A5-4680-B03B-AE0D5312E2A2}" presName="linear" presStyleCnt="0">
        <dgm:presLayoutVars>
          <dgm:animLvl val="lvl"/>
          <dgm:resizeHandles val="exact"/>
        </dgm:presLayoutVars>
      </dgm:prSet>
      <dgm:spPr/>
    </dgm:pt>
    <dgm:pt modelId="{D455B685-E3F9-4927-9D15-4AC2B834D259}" type="pres">
      <dgm:prSet presAssocID="{C2A6BCD8-A112-4AC7-A527-D4113B7B212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CC67B07-9DEA-48AA-8673-5EAB37B07A08}" type="pres">
      <dgm:prSet presAssocID="{B0AA50E4-EA3A-4DFA-B26E-6EF65E5C959D}" presName="spacer" presStyleCnt="0"/>
      <dgm:spPr/>
    </dgm:pt>
    <dgm:pt modelId="{EBED5A7B-A2C5-4A11-9206-E3479F0C522B}" type="pres">
      <dgm:prSet presAssocID="{FA21B34F-CD21-4236-ADDE-1B3266AA56D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4388222-EA00-45BA-AABF-88DCF4D5B81D}" type="pres">
      <dgm:prSet presAssocID="{E77484EC-14C1-42C3-9139-9EC4A7A1825A}" presName="spacer" presStyleCnt="0"/>
      <dgm:spPr/>
    </dgm:pt>
    <dgm:pt modelId="{2584CDE2-8FEF-4952-9150-27B8E4D4FCF1}" type="pres">
      <dgm:prSet presAssocID="{8BD94973-1C35-4270-8C0B-8E27D2B9D84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8429585-74ED-463D-BC74-6027366FE3D0}" type="pres">
      <dgm:prSet presAssocID="{4224A155-CE06-4592-B559-2EACFFAD34F8}" presName="spacer" presStyleCnt="0"/>
      <dgm:spPr/>
    </dgm:pt>
    <dgm:pt modelId="{07F91B31-ED76-4BDF-821B-27E4C6B9233D}" type="pres">
      <dgm:prSet presAssocID="{E6EDD35A-7F08-48E9-9075-F8B42F814C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019B60C-F80C-4156-BCD6-C6F4F7DB6C2C}" type="pres">
      <dgm:prSet presAssocID="{807C56D7-5170-436F-AD05-7E57C81A406F}" presName="spacer" presStyleCnt="0"/>
      <dgm:spPr/>
    </dgm:pt>
    <dgm:pt modelId="{198C11EE-769E-4638-AE72-9DB578216ABA}" type="pres">
      <dgm:prSet presAssocID="{9EC6865A-B6F2-4B00-90AE-F1136D6B908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850D162-C2BF-4424-8376-DC9C1D948277}" type="pres">
      <dgm:prSet presAssocID="{70557828-C48D-4B18-A139-FBD32C3DAA30}" presName="spacer" presStyleCnt="0"/>
      <dgm:spPr/>
    </dgm:pt>
    <dgm:pt modelId="{F4EE46BD-F34E-40C8-BF2D-DDA02E4AE908}" type="pres">
      <dgm:prSet presAssocID="{644D82F1-1681-45AC-95A6-C2E6FB18F63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FDC6705-1E9B-469E-8546-5C374D5D504C}" type="pres">
      <dgm:prSet presAssocID="{3840B82D-1130-42B0-8061-9028B5582691}" presName="spacer" presStyleCnt="0"/>
      <dgm:spPr/>
    </dgm:pt>
    <dgm:pt modelId="{F2701DBB-7A34-44F0-8EBD-E72DF2D6523D}" type="pres">
      <dgm:prSet presAssocID="{37843FA6-9B7F-40BF-8A0B-2A4CDAB176D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17DC721-9D08-437B-BD5B-A7ACD82026B8}" srcId="{EDBF1149-50A5-4680-B03B-AE0D5312E2A2}" destId="{644D82F1-1681-45AC-95A6-C2E6FB18F637}" srcOrd="5" destOrd="0" parTransId="{CB8F143E-C4BC-4807-8AF4-0247218D71A9}" sibTransId="{3840B82D-1130-42B0-8061-9028B5582691}"/>
    <dgm:cxn modelId="{F223B424-AF1F-47D5-B7A9-A01C602BE9F0}" type="presOf" srcId="{E6EDD35A-7F08-48E9-9075-F8B42F814C34}" destId="{07F91B31-ED76-4BDF-821B-27E4C6B9233D}" srcOrd="0" destOrd="0" presId="urn:microsoft.com/office/officeart/2005/8/layout/vList2"/>
    <dgm:cxn modelId="{F967CF26-2AC0-4929-91A1-81FC767F2A00}" srcId="{EDBF1149-50A5-4680-B03B-AE0D5312E2A2}" destId="{9EC6865A-B6F2-4B00-90AE-F1136D6B9082}" srcOrd="4" destOrd="0" parTransId="{E31F9264-B4E6-40D7-8580-743778B0788F}" sibTransId="{70557828-C48D-4B18-A139-FBD32C3DAA30}"/>
    <dgm:cxn modelId="{9D95F13A-D3C1-4290-9DD5-2F9D81B601D3}" type="presOf" srcId="{C2A6BCD8-A112-4AC7-A527-D4113B7B212C}" destId="{D455B685-E3F9-4927-9D15-4AC2B834D259}" srcOrd="0" destOrd="0" presId="urn:microsoft.com/office/officeart/2005/8/layout/vList2"/>
    <dgm:cxn modelId="{5A9F844D-6B35-4ED5-A5AC-272F09B64164}" type="presOf" srcId="{37843FA6-9B7F-40BF-8A0B-2A4CDAB176D8}" destId="{F2701DBB-7A34-44F0-8EBD-E72DF2D6523D}" srcOrd="0" destOrd="0" presId="urn:microsoft.com/office/officeart/2005/8/layout/vList2"/>
    <dgm:cxn modelId="{84DDCA77-1A95-4CCD-8F09-EAA770600C5E}" type="presOf" srcId="{FA21B34F-CD21-4236-ADDE-1B3266AA56D3}" destId="{EBED5A7B-A2C5-4A11-9206-E3479F0C522B}" srcOrd="0" destOrd="0" presId="urn:microsoft.com/office/officeart/2005/8/layout/vList2"/>
    <dgm:cxn modelId="{E599E280-EE23-45BB-9B6C-348BB3D5F54B}" type="presOf" srcId="{9EC6865A-B6F2-4B00-90AE-F1136D6B9082}" destId="{198C11EE-769E-4638-AE72-9DB578216ABA}" srcOrd="0" destOrd="0" presId="urn:microsoft.com/office/officeart/2005/8/layout/vList2"/>
    <dgm:cxn modelId="{8B85DC89-E4E3-4BD0-AA47-2EFAE611E5B5}" type="presOf" srcId="{644D82F1-1681-45AC-95A6-C2E6FB18F637}" destId="{F4EE46BD-F34E-40C8-BF2D-DDA02E4AE908}" srcOrd="0" destOrd="0" presId="urn:microsoft.com/office/officeart/2005/8/layout/vList2"/>
    <dgm:cxn modelId="{28D19B92-B410-4F79-8E5A-452712BF4B16}" type="presOf" srcId="{8BD94973-1C35-4270-8C0B-8E27D2B9D846}" destId="{2584CDE2-8FEF-4952-9150-27B8E4D4FCF1}" srcOrd="0" destOrd="0" presId="urn:microsoft.com/office/officeart/2005/8/layout/vList2"/>
    <dgm:cxn modelId="{08FAE6A6-08C0-4052-9B89-6C68EEB7AC98}" srcId="{EDBF1149-50A5-4680-B03B-AE0D5312E2A2}" destId="{8BD94973-1C35-4270-8C0B-8E27D2B9D846}" srcOrd="2" destOrd="0" parTransId="{E9F41692-BF19-4F99-B009-2F766F7FB837}" sibTransId="{4224A155-CE06-4592-B559-2EACFFAD34F8}"/>
    <dgm:cxn modelId="{78ED6FC9-BBEE-4875-A059-CCE25D3F5A93}" srcId="{EDBF1149-50A5-4680-B03B-AE0D5312E2A2}" destId="{E6EDD35A-7F08-48E9-9075-F8B42F814C34}" srcOrd="3" destOrd="0" parTransId="{A817FF28-0DEE-4EAD-A3ED-B7A75BEE33CF}" sibTransId="{807C56D7-5170-436F-AD05-7E57C81A406F}"/>
    <dgm:cxn modelId="{68E184CE-8917-41F5-8A81-9629F8DF0166}" srcId="{EDBF1149-50A5-4680-B03B-AE0D5312E2A2}" destId="{37843FA6-9B7F-40BF-8A0B-2A4CDAB176D8}" srcOrd="6" destOrd="0" parTransId="{A9C43A04-FE7F-4C28-B834-B118E6BECC14}" sibTransId="{DB0006DD-D8B4-4ED3-B032-CD76028635C2}"/>
    <dgm:cxn modelId="{107EF1D6-9424-4E39-841E-11F8382C8C4F}" type="presOf" srcId="{EDBF1149-50A5-4680-B03B-AE0D5312E2A2}" destId="{AB55480F-AABB-4C1B-B70B-2F9E800D568F}" srcOrd="0" destOrd="0" presId="urn:microsoft.com/office/officeart/2005/8/layout/vList2"/>
    <dgm:cxn modelId="{FF21A2EE-7274-4D50-A8B3-5393316927EE}" srcId="{EDBF1149-50A5-4680-B03B-AE0D5312E2A2}" destId="{FA21B34F-CD21-4236-ADDE-1B3266AA56D3}" srcOrd="1" destOrd="0" parTransId="{DC634338-1F6B-4161-BAA6-AF57926D2332}" sibTransId="{E77484EC-14C1-42C3-9139-9EC4A7A1825A}"/>
    <dgm:cxn modelId="{00741FFF-1399-4CDD-A73B-070DF5BFB814}" srcId="{EDBF1149-50A5-4680-B03B-AE0D5312E2A2}" destId="{C2A6BCD8-A112-4AC7-A527-D4113B7B212C}" srcOrd="0" destOrd="0" parTransId="{0B92AC6C-B4C0-4FCC-ACE7-1069B762B275}" sibTransId="{B0AA50E4-EA3A-4DFA-B26E-6EF65E5C959D}"/>
    <dgm:cxn modelId="{BC93AA24-2976-4BC5-80D5-03981121A257}" type="presParOf" srcId="{AB55480F-AABB-4C1B-B70B-2F9E800D568F}" destId="{D455B685-E3F9-4927-9D15-4AC2B834D259}" srcOrd="0" destOrd="0" presId="urn:microsoft.com/office/officeart/2005/8/layout/vList2"/>
    <dgm:cxn modelId="{C9AD5A9E-0E66-4FD6-834D-32380960FD19}" type="presParOf" srcId="{AB55480F-AABB-4C1B-B70B-2F9E800D568F}" destId="{2CC67B07-9DEA-48AA-8673-5EAB37B07A08}" srcOrd="1" destOrd="0" presId="urn:microsoft.com/office/officeart/2005/8/layout/vList2"/>
    <dgm:cxn modelId="{DCAD29C8-FCEE-40E4-9A52-173D844946C2}" type="presParOf" srcId="{AB55480F-AABB-4C1B-B70B-2F9E800D568F}" destId="{EBED5A7B-A2C5-4A11-9206-E3479F0C522B}" srcOrd="2" destOrd="0" presId="urn:microsoft.com/office/officeart/2005/8/layout/vList2"/>
    <dgm:cxn modelId="{624BD556-8C0A-40FF-84B3-F32D931E9451}" type="presParOf" srcId="{AB55480F-AABB-4C1B-B70B-2F9E800D568F}" destId="{44388222-EA00-45BA-AABF-88DCF4D5B81D}" srcOrd="3" destOrd="0" presId="urn:microsoft.com/office/officeart/2005/8/layout/vList2"/>
    <dgm:cxn modelId="{10DD7867-0474-476D-ACD1-016100B76C60}" type="presParOf" srcId="{AB55480F-AABB-4C1B-B70B-2F9E800D568F}" destId="{2584CDE2-8FEF-4952-9150-27B8E4D4FCF1}" srcOrd="4" destOrd="0" presId="urn:microsoft.com/office/officeart/2005/8/layout/vList2"/>
    <dgm:cxn modelId="{9846B154-1A6E-4436-8AE1-8861EED2792B}" type="presParOf" srcId="{AB55480F-AABB-4C1B-B70B-2F9E800D568F}" destId="{C8429585-74ED-463D-BC74-6027366FE3D0}" srcOrd="5" destOrd="0" presId="urn:microsoft.com/office/officeart/2005/8/layout/vList2"/>
    <dgm:cxn modelId="{703A517E-FC51-4EC2-BC67-B31767522309}" type="presParOf" srcId="{AB55480F-AABB-4C1B-B70B-2F9E800D568F}" destId="{07F91B31-ED76-4BDF-821B-27E4C6B9233D}" srcOrd="6" destOrd="0" presId="urn:microsoft.com/office/officeart/2005/8/layout/vList2"/>
    <dgm:cxn modelId="{B861B73A-892F-40FE-B5D9-CC0746AAB262}" type="presParOf" srcId="{AB55480F-AABB-4C1B-B70B-2F9E800D568F}" destId="{7019B60C-F80C-4156-BCD6-C6F4F7DB6C2C}" srcOrd="7" destOrd="0" presId="urn:microsoft.com/office/officeart/2005/8/layout/vList2"/>
    <dgm:cxn modelId="{991A48B8-7DAF-42CD-A88F-4748B979EB82}" type="presParOf" srcId="{AB55480F-AABB-4C1B-B70B-2F9E800D568F}" destId="{198C11EE-769E-4638-AE72-9DB578216ABA}" srcOrd="8" destOrd="0" presId="urn:microsoft.com/office/officeart/2005/8/layout/vList2"/>
    <dgm:cxn modelId="{5457622D-2EB9-40B3-A298-7AF5F0B245B0}" type="presParOf" srcId="{AB55480F-AABB-4C1B-B70B-2F9E800D568F}" destId="{C850D162-C2BF-4424-8376-DC9C1D948277}" srcOrd="9" destOrd="0" presId="urn:microsoft.com/office/officeart/2005/8/layout/vList2"/>
    <dgm:cxn modelId="{F77B11B7-71A0-42A1-8AFA-3D37ACDFE7E4}" type="presParOf" srcId="{AB55480F-AABB-4C1B-B70B-2F9E800D568F}" destId="{F4EE46BD-F34E-40C8-BF2D-DDA02E4AE908}" srcOrd="10" destOrd="0" presId="urn:microsoft.com/office/officeart/2005/8/layout/vList2"/>
    <dgm:cxn modelId="{1166C0EC-A872-467C-9D79-038CA8DCAB9F}" type="presParOf" srcId="{AB55480F-AABB-4C1B-B70B-2F9E800D568F}" destId="{0FDC6705-1E9B-469E-8546-5C374D5D504C}" srcOrd="11" destOrd="0" presId="urn:microsoft.com/office/officeart/2005/8/layout/vList2"/>
    <dgm:cxn modelId="{655F12E1-DCDA-41CD-A185-4EF4874B93AF}" type="presParOf" srcId="{AB55480F-AABB-4C1B-B70B-2F9E800D568F}" destId="{F2701DBB-7A34-44F0-8EBD-E72DF2D6523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6BBEA2-5D3C-400C-836B-A591B02843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E8B7A2-848C-4E30-B0D9-2532E7C06926}">
      <dgm:prSet/>
      <dgm:spPr/>
      <dgm:t>
        <a:bodyPr/>
        <a:lstStyle/>
        <a:p>
          <a:r>
            <a:rPr lang="en-US" dirty="0"/>
            <a:t>Introduction to Epic, User Story, Task, Subtask</a:t>
          </a:r>
          <a:endParaRPr lang="en-IN" dirty="0"/>
        </a:p>
      </dgm:t>
    </dgm:pt>
    <dgm:pt modelId="{13D9EA28-F17D-4CFC-8016-6462E54AD86B}" type="parTrans" cxnId="{83E5FFD4-8FBA-44A8-BEE8-224A10873F65}">
      <dgm:prSet/>
      <dgm:spPr/>
      <dgm:t>
        <a:bodyPr/>
        <a:lstStyle/>
        <a:p>
          <a:endParaRPr lang="en-IN"/>
        </a:p>
      </dgm:t>
    </dgm:pt>
    <dgm:pt modelId="{7A02E5A8-5544-49F7-8DC4-C21413369475}" type="sibTrans" cxnId="{83E5FFD4-8FBA-44A8-BEE8-224A10873F65}">
      <dgm:prSet/>
      <dgm:spPr/>
      <dgm:t>
        <a:bodyPr/>
        <a:lstStyle/>
        <a:p>
          <a:endParaRPr lang="en-IN"/>
        </a:p>
      </dgm:t>
    </dgm:pt>
    <dgm:pt modelId="{DE493A8C-CEE6-4809-986E-F1A2BF51A4CA}">
      <dgm:prSet/>
      <dgm:spPr/>
      <dgm:t>
        <a:bodyPr/>
        <a:lstStyle/>
        <a:p>
          <a:r>
            <a:rPr lang="en-US" dirty="0"/>
            <a:t>Story Pointing</a:t>
          </a:r>
          <a:endParaRPr lang="en-IN" dirty="0"/>
        </a:p>
      </dgm:t>
    </dgm:pt>
    <dgm:pt modelId="{C3FCEA56-99EE-4A21-8DB0-92AB552DE728}" type="parTrans" cxnId="{D4249C8A-7950-4D5E-BF63-474370297001}">
      <dgm:prSet/>
      <dgm:spPr/>
      <dgm:t>
        <a:bodyPr/>
        <a:lstStyle/>
        <a:p>
          <a:endParaRPr lang="en-IN"/>
        </a:p>
      </dgm:t>
    </dgm:pt>
    <dgm:pt modelId="{7B859F55-077E-47ED-9C87-57173C6511B8}" type="sibTrans" cxnId="{D4249C8A-7950-4D5E-BF63-474370297001}">
      <dgm:prSet/>
      <dgm:spPr/>
      <dgm:t>
        <a:bodyPr/>
        <a:lstStyle/>
        <a:p>
          <a:endParaRPr lang="en-IN"/>
        </a:p>
      </dgm:t>
    </dgm:pt>
    <dgm:pt modelId="{002A8D3C-4348-4FDA-988E-AC2898655EE8}">
      <dgm:prSet custT="1"/>
      <dgm:spPr/>
      <dgm:t>
        <a:bodyPr/>
        <a:lstStyle/>
        <a:p>
          <a:r>
            <a:rPr lang="en-US" sz="1600" dirty="0"/>
            <a:t>Difference between Product backlog and Sprint backlog</a:t>
          </a:r>
          <a:endParaRPr lang="en-IN" sz="1600" dirty="0"/>
        </a:p>
      </dgm:t>
    </dgm:pt>
    <dgm:pt modelId="{5C2727D4-5484-43B6-A26D-A3A44BC20249}" type="parTrans" cxnId="{559390BC-3608-48D9-8858-396ED30A9D24}">
      <dgm:prSet/>
      <dgm:spPr/>
      <dgm:t>
        <a:bodyPr/>
        <a:lstStyle/>
        <a:p>
          <a:endParaRPr lang="en-IN"/>
        </a:p>
      </dgm:t>
    </dgm:pt>
    <dgm:pt modelId="{019486C4-A023-4A3D-9FE4-454EEF24A3CD}" type="sibTrans" cxnId="{559390BC-3608-48D9-8858-396ED30A9D24}">
      <dgm:prSet/>
      <dgm:spPr/>
      <dgm:t>
        <a:bodyPr/>
        <a:lstStyle/>
        <a:p>
          <a:endParaRPr lang="en-IN"/>
        </a:p>
      </dgm:t>
    </dgm:pt>
    <dgm:pt modelId="{859AE93D-565B-4F57-9E93-077227DA5483}">
      <dgm:prSet/>
      <dgm:spPr/>
      <dgm:t>
        <a:bodyPr/>
        <a:lstStyle/>
        <a:p>
          <a:r>
            <a:rPr lang="en-US" dirty="0"/>
            <a:t>Charts – Burn Up , Burn Down, Velocity Charts</a:t>
          </a:r>
          <a:endParaRPr lang="en-IN" dirty="0"/>
        </a:p>
      </dgm:t>
    </dgm:pt>
    <dgm:pt modelId="{0B01FB4B-961D-4A82-A7AD-8E1582D1DC44}" type="parTrans" cxnId="{83396544-75A5-4174-9B60-B1D39980E743}">
      <dgm:prSet/>
      <dgm:spPr/>
      <dgm:t>
        <a:bodyPr/>
        <a:lstStyle/>
        <a:p>
          <a:endParaRPr lang="en-IN"/>
        </a:p>
      </dgm:t>
    </dgm:pt>
    <dgm:pt modelId="{6CC9051D-3D97-473B-BF49-28E90BB5FE95}" type="sibTrans" cxnId="{83396544-75A5-4174-9B60-B1D39980E743}">
      <dgm:prSet/>
      <dgm:spPr/>
      <dgm:t>
        <a:bodyPr/>
        <a:lstStyle/>
        <a:p>
          <a:endParaRPr lang="en-IN"/>
        </a:p>
      </dgm:t>
    </dgm:pt>
    <dgm:pt modelId="{CE6B261B-77D3-430D-A640-6200FF51116D}">
      <dgm:prSet/>
      <dgm:spPr/>
      <dgm:t>
        <a:bodyPr/>
        <a:lstStyle/>
        <a:p>
          <a:r>
            <a:rPr lang="en-US" dirty="0"/>
            <a:t>Hands-on Lab in Azure DevOps portal</a:t>
          </a:r>
          <a:endParaRPr lang="en-IN" dirty="0"/>
        </a:p>
      </dgm:t>
    </dgm:pt>
    <dgm:pt modelId="{D61E4E16-207A-4EDD-8BFE-3297661B13F7}" type="parTrans" cxnId="{F65DDA78-9482-483C-A732-453E0CD97F56}">
      <dgm:prSet/>
      <dgm:spPr/>
      <dgm:t>
        <a:bodyPr/>
        <a:lstStyle/>
        <a:p>
          <a:endParaRPr lang="en-IN"/>
        </a:p>
      </dgm:t>
    </dgm:pt>
    <dgm:pt modelId="{F9149DB2-2C10-46EB-B9CD-072904586A20}" type="sibTrans" cxnId="{F65DDA78-9482-483C-A732-453E0CD97F56}">
      <dgm:prSet/>
      <dgm:spPr/>
      <dgm:t>
        <a:bodyPr/>
        <a:lstStyle/>
        <a:p>
          <a:endParaRPr lang="en-IN"/>
        </a:p>
      </dgm:t>
    </dgm:pt>
    <dgm:pt modelId="{8FF7A488-0960-4C49-B019-28B11F07200D}">
      <dgm:prSet/>
      <dgm:spPr/>
      <dgm:t>
        <a:bodyPr/>
        <a:lstStyle/>
        <a:p>
          <a:r>
            <a:rPr lang="en-IN" dirty="0"/>
            <a:t>Agile Workflow</a:t>
          </a:r>
        </a:p>
      </dgm:t>
    </dgm:pt>
    <dgm:pt modelId="{1BB4F032-92CD-44A7-8A66-154DBC7DE4FC}" type="parTrans" cxnId="{AA9DE7BE-341F-4D17-AD1B-815B200678BA}">
      <dgm:prSet/>
      <dgm:spPr/>
      <dgm:t>
        <a:bodyPr/>
        <a:lstStyle/>
        <a:p>
          <a:endParaRPr lang="en-IN"/>
        </a:p>
      </dgm:t>
    </dgm:pt>
    <dgm:pt modelId="{D6274605-914C-422B-B8B4-9EC789E1B3B0}" type="sibTrans" cxnId="{AA9DE7BE-341F-4D17-AD1B-815B200678BA}">
      <dgm:prSet/>
      <dgm:spPr/>
      <dgm:t>
        <a:bodyPr/>
        <a:lstStyle/>
        <a:p>
          <a:endParaRPr lang="en-IN"/>
        </a:p>
      </dgm:t>
    </dgm:pt>
    <dgm:pt modelId="{11B9C08F-CDEC-4749-AFEE-5EAAD12983C0}" type="pres">
      <dgm:prSet presAssocID="{2B6BBEA2-5D3C-400C-836B-A591B02843BC}" presName="linear" presStyleCnt="0">
        <dgm:presLayoutVars>
          <dgm:animLvl val="lvl"/>
          <dgm:resizeHandles val="exact"/>
        </dgm:presLayoutVars>
      </dgm:prSet>
      <dgm:spPr/>
    </dgm:pt>
    <dgm:pt modelId="{6437A6F4-8D83-4289-8AD0-3E2C3ADF5EB1}" type="pres">
      <dgm:prSet presAssocID="{4FE8B7A2-848C-4E30-B0D9-2532E7C0692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6F08ADA-DFF5-4D04-8D97-3ECEBD3FEB2D}" type="pres">
      <dgm:prSet presAssocID="{7A02E5A8-5544-49F7-8DC4-C21413369475}" presName="spacer" presStyleCnt="0"/>
      <dgm:spPr/>
    </dgm:pt>
    <dgm:pt modelId="{1FACA2A2-E115-4F2E-AAAE-F039B9076872}" type="pres">
      <dgm:prSet presAssocID="{DE493A8C-CEE6-4809-986E-F1A2BF51A4C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D74737-14AE-4697-8CC5-57ACBE37BD5D}" type="pres">
      <dgm:prSet presAssocID="{7B859F55-077E-47ED-9C87-57173C6511B8}" presName="spacer" presStyleCnt="0"/>
      <dgm:spPr/>
    </dgm:pt>
    <dgm:pt modelId="{2BBDE7E6-3D65-49E8-A1D1-BE312B041D51}" type="pres">
      <dgm:prSet presAssocID="{8FF7A488-0960-4C49-B019-28B11F0720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1AB12E2-A221-4203-A4E0-3E425AB0D24E}" type="pres">
      <dgm:prSet presAssocID="{D6274605-914C-422B-B8B4-9EC789E1B3B0}" presName="spacer" presStyleCnt="0"/>
      <dgm:spPr/>
    </dgm:pt>
    <dgm:pt modelId="{4E4ECB4B-5F3C-4FDF-AF59-E31D2786F05C}" type="pres">
      <dgm:prSet presAssocID="{002A8D3C-4348-4FDA-988E-AC2898655E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61F2978-9BF1-4925-A8C0-A0CBBBE7E7D3}" type="pres">
      <dgm:prSet presAssocID="{019486C4-A023-4A3D-9FE4-454EEF24A3CD}" presName="spacer" presStyleCnt="0"/>
      <dgm:spPr/>
    </dgm:pt>
    <dgm:pt modelId="{2C519E23-3341-4D12-9848-28F27D41E3BB}" type="pres">
      <dgm:prSet presAssocID="{859AE93D-565B-4F57-9E93-077227DA548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9105AB8-AE82-4FA2-855F-8994A86B25A8}" type="pres">
      <dgm:prSet presAssocID="{6CC9051D-3D97-473B-BF49-28E90BB5FE95}" presName="spacer" presStyleCnt="0"/>
      <dgm:spPr/>
    </dgm:pt>
    <dgm:pt modelId="{4884B187-F4D8-4DB1-89AA-BB0D2793F8F4}" type="pres">
      <dgm:prSet presAssocID="{CE6B261B-77D3-430D-A640-6200FF51116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168DF21-FA51-4571-838D-4F4C7613EB90}" type="presOf" srcId="{002A8D3C-4348-4FDA-988E-AC2898655EE8}" destId="{4E4ECB4B-5F3C-4FDF-AF59-E31D2786F05C}" srcOrd="0" destOrd="0" presId="urn:microsoft.com/office/officeart/2005/8/layout/vList2"/>
    <dgm:cxn modelId="{83396544-75A5-4174-9B60-B1D39980E743}" srcId="{2B6BBEA2-5D3C-400C-836B-A591B02843BC}" destId="{859AE93D-565B-4F57-9E93-077227DA5483}" srcOrd="4" destOrd="0" parTransId="{0B01FB4B-961D-4A82-A7AD-8E1582D1DC44}" sibTransId="{6CC9051D-3D97-473B-BF49-28E90BB5FE95}"/>
    <dgm:cxn modelId="{825EE768-DDDE-4A4F-AAB3-4F3CB6126C2E}" type="presOf" srcId="{DE493A8C-CEE6-4809-986E-F1A2BF51A4CA}" destId="{1FACA2A2-E115-4F2E-AAAE-F039B9076872}" srcOrd="0" destOrd="0" presId="urn:microsoft.com/office/officeart/2005/8/layout/vList2"/>
    <dgm:cxn modelId="{738B1C72-9CEA-426B-ADB1-0C6710F40F81}" type="presOf" srcId="{2B6BBEA2-5D3C-400C-836B-A591B02843BC}" destId="{11B9C08F-CDEC-4749-AFEE-5EAAD12983C0}" srcOrd="0" destOrd="0" presId="urn:microsoft.com/office/officeart/2005/8/layout/vList2"/>
    <dgm:cxn modelId="{F65DDA78-9482-483C-A732-453E0CD97F56}" srcId="{2B6BBEA2-5D3C-400C-836B-A591B02843BC}" destId="{CE6B261B-77D3-430D-A640-6200FF51116D}" srcOrd="5" destOrd="0" parTransId="{D61E4E16-207A-4EDD-8BFE-3297661B13F7}" sibTransId="{F9149DB2-2C10-46EB-B9CD-072904586A20}"/>
    <dgm:cxn modelId="{D4249C8A-7950-4D5E-BF63-474370297001}" srcId="{2B6BBEA2-5D3C-400C-836B-A591B02843BC}" destId="{DE493A8C-CEE6-4809-986E-F1A2BF51A4CA}" srcOrd="1" destOrd="0" parTransId="{C3FCEA56-99EE-4A21-8DB0-92AB552DE728}" sibTransId="{7B859F55-077E-47ED-9C87-57173C6511B8}"/>
    <dgm:cxn modelId="{B7861DAD-8CF6-43AE-BAC3-1533D1A5D840}" type="presOf" srcId="{8FF7A488-0960-4C49-B019-28B11F07200D}" destId="{2BBDE7E6-3D65-49E8-A1D1-BE312B041D51}" srcOrd="0" destOrd="0" presId="urn:microsoft.com/office/officeart/2005/8/layout/vList2"/>
    <dgm:cxn modelId="{559390BC-3608-48D9-8858-396ED30A9D24}" srcId="{2B6BBEA2-5D3C-400C-836B-A591B02843BC}" destId="{002A8D3C-4348-4FDA-988E-AC2898655EE8}" srcOrd="3" destOrd="0" parTransId="{5C2727D4-5484-43B6-A26D-A3A44BC20249}" sibTransId="{019486C4-A023-4A3D-9FE4-454EEF24A3CD}"/>
    <dgm:cxn modelId="{AA9DE7BE-341F-4D17-AD1B-815B200678BA}" srcId="{2B6BBEA2-5D3C-400C-836B-A591B02843BC}" destId="{8FF7A488-0960-4C49-B019-28B11F07200D}" srcOrd="2" destOrd="0" parTransId="{1BB4F032-92CD-44A7-8A66-154DBC7DE4FC}" sibTransId="{D6274605-914C-422B-B8B4-9EC789E1B3B0}"/>
    <dgm:cxn modelId="{56A921CF-55B6-4C48-BAAD-205424FCF0ED}" type="presOf" srcId="{CE6B261B-77D3-430D-A640-6200FF51116D}" destId="{4884B187-F4D8-4DB1-89AA-BB0D2793F8F4}" srcOrd="0" destOrd="0" presId="urn:microsoft.com/office/officeart/2005/8/layout/vList2"/>
    <dgm:cxn modelId="{83E5FFD4-8FBA-44A8-BEE8-224A10873F65}" srcId="{2B6BBEA2-5D3C-400C-836B-A591B02843BC}" destId="{4FE8B7A2-848C-4E30-B0D9-2532E7C06926}" srcOrd="0" destOrd="0" parTransId="{13D9EA28-F17D-4CFC-8016-6462E54AD86B}" sibTransId="{7A02E5A8-5544-49F7-8DC4-C21413369475}"/>
    <dgm:cxn modelId="{E8A2C8E3-3379-479E-92DE-4E755B43D537}" type="presOf" srcId="{859AE93D-565B-4F57-9E93-077227DA5483}" destId="{2C519E23-3341-4D12-9848-28F27D41E3BB}" srcOrd="0" destOrd="0" presId="urn:microsoft.com/office/officeart/2005/8/layout/vList2"/>
    <dgm:cxn modelId="{009CDCFE-2ED4-4F4A-A9A7-34A283068808}" type="presOf" srcId="{4FE8B7A2-848C-4E30-B0D9-2532E7C06926}" destId="{6437A6F4-8D83-4289-8AD0-3E2C3ADF5EB1}" srcOrd="0" destOrd="0" presId="urn:microsoft.com/office/officeart/2005/8/layout/vList2"/>
    <dgm:cxn modelId="{A944AA81-6E9B-4B7E-9683-438649AF4F76}" type="presParOf" srcId="{11B9C08F-CDEC-4749-AFEE-5EAAD12983C0}" destId="{6437A6F4-8D83-4289-8AD0-3E2C3ADF5EB1}" srcOrd="0" destOrd="0" presId="urn:microsoft.com/office/officeart/2005/8/layout/vList2"/>
    <dgm:cxn modelId="{A45878F9-A5A7-4B47-A4C7-6329A3ADBE5B}" type="presParOf" srcId="{11B9C08F-CDEC-4749-AFEE-5EAAD12983C0}" destId="{86F08ADA-DFF5-4D04-8D97-3ECEBD3FEB2D}" srcOrd="1" destOrd="0" presId="urn:microsoft.com/office/officeart/2005/8/layout/vList2"/>
    <dgm:cxn modelId="{0066DEB0-7D1C-45E0-BF1A-B1095AA3E90A}" type="presParOf" srcId="{11B9C08F-CDEC-4749-AFEE-5EAAD12983C0}" destId="{1FACA2A2-E115-4F2E-AAAE-F039B9076872}" srcOrd="2" destOrd="0" presId="urn:microsoft.com/office/officeart/2005/8/layout/vList2"/>
    <dgm:cxn modelId="{DD4FB407-F920-4311-9517-3312B2E7DF22}" type="presParOf" srcId="{11B9C08F-CDEC-4749-AFEE-5EAAD12983C0}" destId="{39D74737-14AE-4697-8CC5-57ACBE37BD5D}" srcOrd="3" destOrd="0" presId="urn:microsoft.com/office/officeart/2005/8/layout/vList2"/>
    <dgm:cxn modelId="{E2C56F91-8632-410A-BC5C-5D7ED401428F}" type="presParOf" srcId="{11B9C08F-CDEC-4749-AFEE-5EAAD12983C0}" destId="{2BBDE7E6-3D65-49E8-A1D1-BE312B041D51}" srcOrd="4" destOrd="0" presId="urn:microsoft.com/office/officeart/2005/8/layout/vList2"/>
    <dgm:cxn modelId="{2630B74C-D9E5-41D1-9ED7-CAA6A91B7883}" type="presParOf" srcId="{11B9C08F-CDEC-4749-AFEE-5EAAD12983C0}" destId="{71AB12E2-A221-4203-A4E0-3E425AB0D24E}" srcOrd="5" destOrd="0" presId="urn:microsoft.com/office/officeart/2005/8/layout/vList2"/>
    <dgm:cxn modelId="{6FF36698-57D8-4E24-AF5F-513A9802D30B}" type="presParOf" srcId="{11B9C08F-CDEC-4749-AFEE-5EAAD12983C0}" destId="{4E4ECB4B-5F3C-4FDF-AF59-E31D2786F05C}" srcOrd="6" destOrd="0" presId="urn:microsoft.com/office/officeart/2005/8/layout/vList2"/>
    <dgm:cxn modelId="{852A4995-7DDF-4D21-8FCF-FB086AF160FD}" type="presParOf" srcId="{11B9C08F-CDEC-4749-AFEE-5EAAD12983C0}" destId="{F61F2978-9BF1-4925-A8C0-A0CBBBE7E7D3}" srcOrd="7" destOrd="0" presId="urn:microsoft.com/office/officeart/2005/8/layout/vList2"/>
    <dgm:cxn modelId="{F0FC5130-9081-4D26-8EB5-207B429E8D3C}" type="presParOf" srcId="{11B9C08F-CDEC-4749-AFEE-5EAAD12983C0}" destId="{2C519E23-3341-4D12-9848-28F27D41E3BB}" srcOrd="8" destOrd="0" presId="urn:microsoft.com/office/officeart/2005/8/layout/vList2"/>
    <dgm:cxn modelId="{39AD2259-12A8-4D8D-BF55-53DC0E030875}" type="presParOf" srcId="{11B9C08F-CDEC-4749-AFEE-5EAAD12983C0}" destId="{E9105AB8-AE82-4FA2-855F-8994A86B25A8}" srcOrd="9" destOrd="0" presId="urn:microsoft.com/office/officeart/2005/8/layout/vList2"/>
    <dgm:cxn modelId="{A5123E37-A518-4D0D-94BA-B67793E6E8B8}" type="presParOf" srcId="{11B9C08F-CDEC-4749-AFEE-5EAAD12983C0}" destId="{4884B187-F4D8-4DB1-89AA-BB0D2793F8F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7A6F4-8D83-4289-8AD0-3E2C3ADF5EB1}">
      <dsp:nvSpPr>
        <dsp:cNvPr id="0" name=""/>
        <dsp:cNvSpPr/>
      </dsp:nvSpPr>
      <dsp:spPr>
        <a:xfrm>
          <a:off x="0" y="10139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Business Analysis</a:t>
          </a:r>
          <a:endParaRPr lang="en-IN" sz="1400" kern="1200"/>
        </a:p>
      </dsp:txBody>
      <dsp:txXfrm>
        <a:off x="16392" y="117783"/>
        <a:ext cx="10418838" cy="303006"/>
      </dsp:txXfrm>
    </dsp:sp>
    <dsp:sp modelId="{1FACA2A2-E115-4F2E-AAAE-F039B9076872}">
      <dsp:nvSpPr>
        <dsp:cNvPr id="0" name=""/>
        <dsp:cNvSpPr/>
      </dsp:nvSpPr>
      <dsp:spPr>
        <a:xfrm>
          <a:off x="0" y="47750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SDLC </a:t>
          </a:r>
          <a:endParaRPr lang="en-IN" sz="1400" kern="1200"/>
        </a:p>
      </dsp:txBody>
      <dsp:txXfrm>
        <a:off x="16392" y="493893"/>
        <a:ext cx="10418838" cy="303006"/>
      </dsp:txXfrm>
    </dsp:sp>
    <dsp:sp modelId="{112A85ED-A894-4E4B-BB33-E74B4E76778F}">
      <dsp:nvSpPr>
        <dsp:cNvPr id="0" name=""/>
        <dsp:cNvSpPr/>
      </dsp:nvSpPr>
      <dsp:spPr>
        <a:xfrm>
          <a:off x="0" y="85361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Phases of SDLC</a:t>
          </a:r>
          <a:endParaRPr lang="en-IN" sz="1400" kern="1200"/>
        </a:p>
      </dsp:txBody>
      <dsp:txXfrm>
        <a:off x="16392" y="870003"/>
        <a:ext cx="10418838" cy="303006"/>
      </dsp:txXfrm>
    </dsp:sp>
    <dsp:sp modelId="{4E4ECB4B-5F3C-4FDF-AF59-E31D2786F05C}">
      <dsp:nvSpPr>
        <dsp:cNvPr id="0" name=""/>
        <dsp:cNvSpPr/>
      </dsp:nvSpPr>
      <dsp:spPr>
        <a:xfrm>
          <a:off x="0" y="122972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Different SDLC Models – Waterfall model, V-shape model, Prototype model, Iterative model, Spiral model, Agile model</a:t>
          </a:r>
          <a:endParaRPr lang="en-IN" sz="1400" kern="1200"/>
        </a:p>
      </dsp:txBody>
      <dsp:txXfrm>
        <a:off x="16392" y="1246113"/>
        <a:ext cx="10418838" cy="303006"/>
      </dsp:txXfrm>
    </dsp:sp>
    <dsp:sp modelId="{2C519E23-3341-4D12-9848-28F27D41E3BB}">
      <dsp:nvSpPr>
        <dsp:cNvPr id="0" name=""/>
        <dsp:cNvSpPr/>
      </dsp:nvSpPr>
      <dsp:spPr>
        <a:xfrm>
          <a:off x="0" y="160583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Analysis- Functional &amp; Non-Functional</a:t>
          </a:r>
          <a:endParaRPr lang="en-IN" sz="1400" kern="1200"/>
        </a:p>
      </dsp:txBody>
      <dsp:txXfrm>
        <a:off x="16392" y="1622223"/>
        <a:ext cx="10418838" cy="303006"/>
      </dsp:txXfrm>
    </dsp:sp>
    <dsp:sp modelId="{BFBAAB0E-8F63-46BD-A68C-9CEDC955E09D}">
      <dsp:nvSpPr>
        <dsp:cNvPr id="0" name=""/>
        <dsp:cNvSpPr/>
      </dsp:nvSpPr>
      <dsp:spPr>
        <a:xfrm>
          <a:off x="0" y="198194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Elicitation and its Techniques </a:t>
          </a:r>
          <a:endParaRPr lang="en-IN" sz="1400" kern="1200"/>
        </a:p>
      </dsp:txBody>
      <dsp:txXfrm>
        <a:off x="16392" y="1998333"/>
        <a:ext cx="10418838" cy="303006"/>
      </dsp:txXfrm>
    </dsp:sp>
    <dsp:sp modelId="{4884B187-F4D8-4DB1-89AA-BB0D2793F8F4}">
      <dsp:nvSpPr>
        <dsp:cNvPr id="0" name=""/>
        <dsp:cNvSpPr/>
      </dsp:nvSpPr>
      <dsp:spPr>
        <a:xfrm>
          <a:off x="0" y="235805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Management and its Techniques - Work breakdown structure, Gannt Charts, Critical Path Method, Waterfall, Kanban, Scrum.</a:t>
          </a:r>
          <a:endParaRPr lang="en-IN" sz="1400" kern="1200"/>
        </a:p>
      </dsp:txBody>
      <dsp:txXfrm>
        <a:off x="16392" y="2374443"/>
        <a:ext cx="10418838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5B685-E3F9-4927-9D15-4AC2B834D259}">
      <dsp:nvSpPr>
        <dsp:cNvPr id="0" name=""/>
        <dsp:cNvSpPr/>
      </dsp:nvSpPr>
      <dsp:spPr>
        <a:xfrm>
          <a:off x="0" y="4234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Agile Methodology</a:t>
          </a:r>
        </a:p>
      </dsp:txBody>
      <dsp:txXfrm>
        <a:off x="17563" y="59911"/>
        <a:ext cx="5468527" cy="324648"/>
      </dsp:txXfrm>
    </dsp:sp>
    <dsp:sp modelId="{EBED5A7B-A2C5-4A11-9206-E3479F0C522B}">
      <dsp:nvSpPr>
        <dsp:cNvPr id="0" name=""/>
        <dsp:cNvSpPr/>
      </dsp:nvSpPr>
      <dsp:spPr>
        <a:xfrm>
          <a:off x="0" y="44532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Scrum Overview</a:t>
          </a:r>
        </a:p>
      </dsp:txBody>
      <dsp:txXfrm>
        <a:off x="17563" y="462886"/>
        <a:ext cx="5468527" cy="324648"/>
      </dsp:txXfrm>
    </dsp:sp>
    <dsp:sp modelId="{2584CDE2-8FEF-4952-9150-27B8E4D4FCF1}">
      <dsp:nvSpPr>
        <dsp:cNvPr id="0" name=""/>
        <dsp:cNvSpPr/>
      </dsp:nvSpPr>
      <dsp:spPr>
        <a:xfrm>
          <a:off x="0" y="84829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Scrum Flow and different Scrum events</a:t>
          </a:r>
        </a:p>
      </dsp:txBody>
      <dsp:txXfrm>
        <a:off x="17563" y="865861"/>
        <a:ext cx="5468527" cy="324648"/>
      </dsp:txXfrm>
    </dsp:sp>
    <dsp:sp modelId="{07F91B31-ED76-4BDF-821B-27E4C6B9233D}">
      <dsp:nvSpPr>
        <dsp:cNvPr id="0" name=""/>
        <dsp:cNvSpPr/>
      </dsp:nvSpPr>
      <dsp:spPr>
        <a:xfrm>
          <a:off x="0" y="125127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Sprint Fundamentals</a:t>
          </a:r>
        </a:p>
      </dsp:txBody>
      <dsp:txXfrm>
        <a:off x="17563" y="1268836"/>
        <a:ext cx="5468527" cy="324648"/>
      </dsp:txXfrm>
    </dsp:sp>
    <dsp:sp modelId="{198C11EE-769E-4638-AE72-9DB578216ABA}">
      <dsp:nvSpPr>
        <dsp:cNvPr id="0" name=""/>
        <dsp:cNvSpPr/>
      </dsp:nvSpPr>
      <dsp:spPr>
        <a:xfrm>
          <a:off x="0" y="165424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DoR and DoD</a:t>
          </a:r>
        </a:p>
      </dsp:txBody>
      <dsp:txXfrm>
        <a:off x="17563" y="1671811"/>
        <a:ext cx="5468527" cy="324648"/>
      </dsp:txXfrm>
    </dsp:sp>
    <dsp:sp modelId="{F4EE46BD-F34E-40C8-BF2D-DDA02E4AE908}">
      <dsp:nvSpPr>
        <dsp:cNvPr id="0" name=""/>
        <dsp:cNvSpPr/>
      </dsp:nvSpPr>
      <dsp:spPr>
        <a:xfrm>
          <a:off x="0" y="205722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Requirement document for Facebook account creation</a:t>
          </a:r>
        </a:p>
      </dsp:txBody>
      <dsp:txXfrm>
        <a:off x="17563" y="2074786"/>
        <a:ext cx="5468527" cy="324648"/>
      </dsp:txXfrm>
    </dsp:sp>
    <dsp:sp modelId="{F2701DBB-7A34-44F0-8EBD-E72DF2D6523D}">
      <dsp:nvSpPr>
        <dsp:cNvPr id="0" name=""/>
        <dsp:cNvSpPr/>
      </dsp:nvSpPr>
      <dsp:spPr>
        <a:xfrm>
          <a:off x="0" y="246019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Test Case design for Facebook account creation</a:t>
          </a:r>
        </a:p>
      </dsp:txBody>
      <dsp:txXfrm>
        <a:off x="17563" y="2477761"/>
        <a:ext cx="5468527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7A6F4-8D83-4289-8AD0-3E2C3ADF5EB1}">
      <dsp:nvSpPr>
        <dsp:cNvPr id="0" name=""/>
        <dsp:cNvSpPr/>
      </dsp:nvSpPr>
      <dsp:spPr>
        <a:xfrm>
          <a:off x="0" y="51980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to Epic, User Story, Task, Subtask</a:t>
          </a:r>
          <a:endParaRPr lang="en-IN" sz="1700" kern="1200" dirty="0"/>
        </a:p>
      </dsp:txBody>
      <dsp:txXfrm>
        <a:off x="19904" y="71884"/>
        <a:ext cx="10411814" cy="367937"/>
      </dsp:txXfrm>
    </dsp:sp>
    <dsp:sp modelId="{1FACA2A2-E115-4F2E-AAAE-F039B9076872}">
      <dsp:nvSpPr>
        <dsp:cNvPr id="0" name=""/>
        <dsp:cNvSpPr/>
      </dsp:nvSpPr>
      <dsp:spPr>
        <a:xfrm>
          <a:off x="0" y="50868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Story Pointing</a:t>
          </a:r>
          <a:endParaRPr lang="en-IN" sz="1700" kern="1200" dirty="0"/>
        </a:p>
      </dsp:txBody>
      <dsp:txXfrm>
        <a:off x="19904" y="528590"/>
        <a:ext cx="10411814" cy="367937"/>
      </dsp:txXfrm>
    </dsp:sp>
    <dsp:sp modelId="{2BBDE7E6-3D65-49E8-A1D1-BE312B041D51}">
      <dsp:nvSpPr>
        <dsp:cNvPr id="0" name=""/>
        <dsp:cNvSpPr/>
      </dsp:nvSpPr>
      <dsp:spPr>
        <a:xfrm>
          <a:off x="0" y="965391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Agile Workflow</a:t>
          </a:r>
        </a:p>
      </dsp:txBody>
      <dsp:txXfrm>
        <a:off x="19904" y="985295"/>
        <a:ext cx="10411814" cy="367937"/>
      </dsp:txXfrm>
    </dsp:sp>
    <dsp:sp modelId="{4E4ECB4B-5F3C-4FDF-AF59-E31D2786F05C}">
      <dsp:nvSpPr>
        <dsp:cNvPr id="0" name=""/>
        <dsp:cNvSpPr/>
      </dsp:nvSpPr>
      <dsp:spPr>
        <a:xfrm>
          <a:off x="0" y="142209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Difference between Product backlog and Sprint backlog</a:t>
          </a:r>
          <a:endParaRPr lang="en-IN" sz="1600" kern="1200" dirty="0"/>
        </a:p>
      </dsp:txBody>
      <dsp:txXfrm>
        <a:off x="19904" y="1442000"/>
        <a:ext cx="10411814" cy="367937"/>
      </dsp:txXfrm>
    </dsp:sp>
    <dsp:sp modelId="{2C519E23-3341-4D12-9848-28F27D41E3BB}">
      <dsp:nvSpPr>
        <dsp:cNvPr id="0" name=""/>
        <dsp:cNvSpPr/>
      </dsp:nvSpPr>
      <dsp:spPr>
        <a:xfrm>
          <a:off x="0" y="1878801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Charts – Burn Up , Burn Down, Velocity Charts</a:t>
          </a:r>
          <a:endParaRPr lang="en-IN" sz="1700" kern="1200" dirty="0"/>
        </a:p>
      </dsp:txBody>
      <dsp:txXfrm>
        <a:off x="19904" y="1898705"/>
        <a:ext cx="10411814" cy="367937"/>
      </dsp:txXfrm>
    </dsp:sp>
    <dsp:sp modelId="{4884B187-F4D8-4DB1-89AA-BB0D2793F8F4}">
      <dsp:nvSpPr>
        <dsp:cNvPr id="0" name=""/>
        <dsp:cNvSpPr/>
      </dsp:nvSpPr>
      <dsp:spPr>
        <a:xfrm>
          <a:off x="0" y="233550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Hands-on Lab in Azure DevOps portal</a:t>
          </a:r>
          <a:endParaRPr lang="en-IN" sz="1700" kern="1200" dirty="0"/>
        </a:p>
      </dsp:txBody>
      <dsp:txXfrm>
        <a:off x="19904" y="2355410"/>
        <a:ext cx="10411814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07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344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27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32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3" r:id="rId17"/>
    <p:sldLayoutId id="2147483718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Foundation-Generic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18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ANNIKA CHANDRA (Batch 8)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D1A012-F3E4-C7C3-1AD7-9062E2BC7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876026"/>
              </p:ext>
            </p:extLst>
          </p:nvPr>
        </p:nvGraphicFramePr>
        <p:xfrm>
          <a:off x="952499" y="2289363"/>
          <a:ext cx="10451622" cy="279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7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E023ED3-638B-F0B9-9E30-D98337BB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C7E86-1AFF-2316-5850-E1804340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6155D-9AFF-75BB-E639-ECE67809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FCCD4-3418-1506-9DA1-5F256269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35C1-9602-2D26-0BE7-66B7A368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365CF-CBFC-6B24-8B8C-718FBE42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443CD-6B9B-9FCB-E628-F5DEFF90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91B30-F781-161E-0823-C618607A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445DB-7BB0-0318-3A81-D7D17227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5425-5DA0-D605-B754-86D6A589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532E6-3B0F-0520-D5DA-B8BF57BF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1DF06-8F5C-57B2-3AEE-1C8AAC34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1E57B-6938-11A3-FC42-1C020383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96683"/>
            <a:ext cx="12160875" cy="65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3: DBMS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40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SQL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SQL Normalisation Forms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Types of NoSQL databases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PostgreSQL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PostgreSQL Commands – DDL, DML, DQL, DCL, TCL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SQL Join Operations- Inner join, Left join, Right join, Outer join, Cross join, Self join, Natural join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Aggregate Functions- Count, Sum, Average, Min, Max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Sub Queries</a:t>
            </a:r>
          </a:p>
        </p:txBody>
      </p:sp>
    </p:spTree>
    <p:extLst>
      <p:ext uri="{BB962C8B-B14F-4D97-AF65-F5344CB8AC3E}">
        <p14:creationId xmlns:p14="http://schemas.microsoft.com/office/powerpoint/2010/main" val="319060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3C22D-65D2-70AA-A768-A8140D74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" y="914400"/>
            <a:ext cx="12119883" cy="52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AEB3-503A-D0FF-0D2C-9C0C92E46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F4D3-DA13-2B22-AC0C-5B5ADFB6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21DDA-74AB-CD8C-02D0-7087650C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7" y="3917482"/>
            <a:ext cx="11830097" cy="279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F518B-33FC-65EF-6EFC-7EC2CC82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972692"/>
            <a:ext cx="11576581" cy="26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9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D02-0510-BE63-95E7-500D521B5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FE339-2B59-F80B-2BA8-745EB10BD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04C24-DDAC-1169-4DA1-F8DFA775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0" y="125128"/>
            <a:ext cx="11753733" cy="66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Day 1: Introduction to Business Analysis and Agile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Day 2: Introduction to Business Analysis and Agile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Day 3: DBMS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Day 4: Software 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Day 5: DevOps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6C9F5D2-79B3-6BB8-BFC8-DFB1BA076927}"/>
              </a:ext>
            </a:extLst>
          </p:cNvPr>
          <p:cNvSpPr txBox="1">
            <a:spLocks/>
          </p:cNvSpPr>
          <p:nvPr/>
        </p:nvSpPr>
        <p:spPr>
          <a:xfrm>
            <a:off x="9072154" y="4522802"/>
            <a:ext cx="2694276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6: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B9BB-46ED-E9E3-D158-40F0D4053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FD3D-07E8-B45B-0822-18DF0069F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38F89-B5BE-9BD1-10E3-D5D5D36E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777"/>
            <a:ext cx="12163777" cy="51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4: SOFTWARE TESTING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8931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Software Testing and its importance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Types of Software Testing ( Dynamic and Static) and its types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Software Test Life Cycle(STLC) and its phases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SDLC and  STLC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Testing Triangle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Defect Life Cycle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Unit Testing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white, black and grey box testing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Hands-on Lab session on </a:t>
            </a:r>
            <a:r>
              <a:rPr lang="en-IN" sz="2000" dirty="0" err="1"/>
              <a:t>FitNesse</a:t>
            </a:r>
            <a:r>
              <a:rPr lang="en-IN" sz="2000" dirty="0"/>
              <a:t> VM</a:t>
            </a:r>
          </a:p>
        </p:txBody>
      </p:sp>
    </p:spTree>
    <p:extLst>
      <p:ext uri="{BB962C8B-B14F-4D97-AF65-F5344CB8AC3E}">
        <p14:creationId xmlns:p14="http://schemas.microsoft.com/office/powerpoint/2010/main" val="270070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63926" y="5856177"/>
            <a:ext cx="2926080" cy="1397039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36262-2068-B8DE-9184-DF502F1F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4" y="74704"/>
            <a:ext cx="5978255" cy="41507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7922C0-050D-E496-A23D-2C08D02E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52" y="2383223"/>
            <a:ext cx="573151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04C6B-6FC2-04D1-8FCD-15286CEE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7" y="74703"/>
            <a:ext cx="5230195" cy="317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84C88F-CBB7-E508-CE91-096C552D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34" y="159302"/>
            <a:ext cx="4768349" cy="31775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AF751E-CF47-7C6D-59F3-A04D210D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7" y="3406832"/>
            <a:ext cx="5731510" cy="326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6C9B-56A7-58D1-0561-48DC62E50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453" y="3864751"/>
            <a:ext cx="5731510" cy="23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5: DEVOPS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6996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059806"/>
            <a:ext cx="10451622" cy="3024789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</a:t>
            </a:r>
            <a:r>
              <a:rPr lang="en-IN" sz="2000" dirty="0"/>
              <a:t>DevOps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Agile Model and DevOps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Different stages in DevOps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Detailed study on DevOps tools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Building JAVA project on Eclipse in VM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GitHub and different GitHub Actions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Components of GitHub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Understanding YAML for GitHub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Hands-on lab session on GitHub with Maven and Docker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Java CI with Maven</a:t>
            </a:r>
          </a:p>
        </p:txBody>
      </p:sp>
    </p:spTree>
    <p:extLst>
      <p:ext uri="{BB962C8B-B14F-4D97-AF65-F5344CB8AC3E}">
        <p14:creationId xmlns:p14="http://schemas.microsoft.com/office/powerpoint/2010/main" val="117100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7B003-886E-493C-827C-9388B427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1" y="216953"/>
            <a:ext cx="5114764" cy="3014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3509D-AD19-3B6D-8765-8B429A97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60021"/>
            <a:ext cx="5247640" cy="2971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FFDC7-2AE5-D537-2025-2A1BD7EF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32" y="3429000"/>
            <a:ext cx="5731510" cy="330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F5D16-F76E-A24B-7651-EA52B8C47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668" y="3429000"/>
            <a:ext cx="5731510" cy="31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37AC3-6F49-DD83-F281-54A2F057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" y="74703"/>
            <a:ext cx="5731510" cy="320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48B26-F6A8-4E0F-7DD5-CB43CC9B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05" y="89308"/>
            <a:ext cx="5731510" cy="31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1CC-7753-139E-FD2D-59116213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7" y="3494523"/>
            <a:ext cx="5731510" cy="3091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BD770-AB65-65D0-761A-47D18177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743" y="3429000"/>
            <a:ext cx="573151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8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03CF7-C521-202D-CB69-039ADB0A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" y="-1"/>
            <a:ext cx="12127650" cy="6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042" y="2590636"/>
            <a:ext cx="7619239" cy="1514019"/>
          </a:xfrm>
        </p:spPr>
        <p:txBody>
          <a:bodyPr/>
          <a:lstStyle/>
          <a:p>
            <a:r>
              <a:rPr lang="en-US" sz="2800" dirty="0"/>
              <a:t>DAY 1: Introduction to Business Analysis and Agile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5625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6: CLOUD COMPUTING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59856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Docker fundamentals and architecture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Computing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Service Models ( SaaS, PaaS, IaaS)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Storage System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Advantages and disadvantages of Cloud computing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Microsoft Azure platform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Creating Virtual Machine on Azure portal </a:t>
            </a:r>
          </a:p>
          <a:p>
            <a:pPr lvl="0"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077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B835E2-E2A4-CE47-50DF-ED2AB706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2" y="216952"/>
            <a:ext cx="5731510" cy="2748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EA38A-CD53-D65B-D8EA-ECEA4F67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52" y="216952"/>
            <a:ext cx="5399304" cy="297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225D7-82B8-A0DC-7770-C0456758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2" y="3378417"/>
            <a:ext cx="5731510" cy="31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0B4DB-A082-7F48-F45E-C34C32A5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0" y="148112"/>
            <a:ext cx="5258033" cy="3090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0D017-D24D-CFA2-749F-36564DA8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42" y="221522"/>
            <a:ext cx="5258034" cy="2944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E903E-ADB8-92B3-8F7C-64FE4955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60" y="3484223"/>
            <a:ext cx="5194663" cy="303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2E826-7DCC-64DD-3FE6-DA512FD3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04" y="3477238"/>
            <a:ext cx="5731510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04C0D-C78C-F9D1-0803-39A9D523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0" y="132147"/>
            <a:ext cx="11764139" cy="65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2023(Batch 5)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1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95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068" y="2590636"/>
            <a:ext cx="7965214" cy="1514019"/>
          </a:xfrm>
        </p:spPr>
        <p:txBody>
          <a:bodyPr/>
          <a:lstStyle/>
          <a:p>
            <a:r>
              <a:rPr lang="en-US" sz="2800" dirty="0"/>
              <a:t>DAY 1: Data Fundamentals (DBMS/DWH/Data Lakes)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9403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What is Data?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Types of Data – structured, semi-structured, unstructured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File Systems and its disadvantages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DBMS and ACID property of DBMS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Relational Database Management System(RDBMS)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Modelling – Entity Relationship(ER)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Normalization and Denormalization Concept followed by Case study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Data Warehousing and detailed study on it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Transaction Process and its type – OLTP, OLAP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Dimensional Modelling – Star schema and Snowflake schema</a:t>
            </a:r>
          </a:p>
          <a:p>
            <a:pPr lvl="0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344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550BF9-45F6-0737-B6FD-381CA82E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4" y="401637"/>
            <a:ext cx="8695266" cy="62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CA903-CAED-E601-BDEB-76AAA91DACAB}"/>
              </a:ext>
            </a:extLst>
          </p:cNvPr>
          <p:cNvSpPr txBox="1"/>
          <p:nvPr/>
        </p:nvSpPr>
        <p:spPr>
          <a:xfrm>
            <a:off x="9482667" y="2551837"/>
            <a:ext cx="2235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ER-Diagram Case study</a:t>
            </a:r>
          </a:p>
        </p:txBody>
      </p:sp>
    </p:spTree>
    <p:extLst>
      <p:ext uri="{BB962C8B-B14F-4D97-AF65-F5344CB8AC3E}">
        <p14:creationId xmlns:p14="http://schemas.microsoft.com/office/powerpoint/2010/main" val="3077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068" y="2590636"/>
            <a:ext cx="8271932" cy="1514019"/>
          </a:xfrm>
        </p:spPr>
        <p:txBody>
          <a:bodyPr/>
          <a:lstStyle/>
          <a:p>
            <a:r>
              <a:rPr lang="en-US" sz="2800" dirty="0"/>
              <a:t>DAY 2: Big Data Fundamentals &amp; Azure Fundamentals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4285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D1A012-F3E4-C7C3-1AD7-9062E2BC7A94}"/>
              </a:ext>
            </a:extLst>
          </p:cNvPr>
          <p:cNvGraphicFramePr/>
          <p:nvPr/>
        </p:nvGraphicFramePr>
        <p:xfrm>
          <a:off x="952499" y="2289363"/>
          <a:ext cx="10451622" cy="279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What is Big Data? Importance of Big Data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Hadoop and History of Hadoop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Hadoop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Cloud Computing and Types of Cloud Models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Cloud Benefits and its Services – IaaS, PaaS, SaaS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Shared Responsibility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Fundamentals Concept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Regions, Azure Resources, Availability Zones and so 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Container Services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Schema and its types – Star schema and Snowflake schema</a:t>
            </a:r>
          </a:p>
          <a:p>
            <a:pPr lvl="0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3892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Management Groups and Azure Compute Services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Virtual Machines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Functions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Storage Services – Blob Storage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Storage Access Tiers – Hot, Cool, Archive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role-based access control (Azure RBAC)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Management and Governance</a:t>
            </a:r>
          </a:p>
          <a:p>
            <a:pPr lvl="0"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38453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63763-A119-4E91-0320-5596E6D3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7" y="74703"/>
            <a:ext cx="5327159" cy="332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7F463-A806-1BEF-55FD-0D7A067D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90" y="185103"/>
            <a:ext cx="5038520" cy="3148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435E7-0F95-E641-9334-DB4AA777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1" y="3405405"/>
            <a:ext cx="5404865" cy="3377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5AC0C-FE84-4202-DAD1-15C26F90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478" y="3404030"/>
            <a:ext cx="5404865" cy="33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30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4D2C1-BF0B-BA65-D640-0574025B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5" y="216953"/>
            <a:ext cx="10270094" cy="64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68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980" y="2547505"/>
            <a:ext cx="5078028" cy="1514019"/>
          </a:xfrm>
        </p:spPr>
        <p:txBody>
          <a:bodyPr/>
          <a:lstStyle/>
          <a:p>
            <a:r>
              <a:rPr lang="en-US" sz="2800" dirty="0"/>
              <a:t>DAY 3: Azure SQL Day 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2693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348A5-EC64-7E54-D6A0-FD5C6EFA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946"/>
            <a:ext cx="10524227" cy="65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01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88C4-8A77-F0F5-1148-613ABB6B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96" y="146955"/>
            <a:ext cx="10503008" cy="65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BEE22-FD04-0A1E-221F-53EFDC19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3" y="74703"/>
            <a:ext cx="10733393" cy="6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4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27D28-1FC6-FFB2-3C72-21A3E547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5" y="113179"/>
            <a:ext cx="10672661" cy="66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2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7A1D9-ACD3-095C-C7C2-C58DB7DF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703"/>
            <a:ext cx="10651442" cy="66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69E357C-C861-89F4-5A1D-B38DC374E88A}"/>
              </a:ext>
            </a:extLst>
          </p:cNvPr>
          <p:cNvGraphicFramePr/>
          <p:nvPr/>
        </p:nvGraphicFramePr>
        <p:xfrm>
          <a:off x="1328468" y="1997839"/>
          <a:ext cx="5503653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953F1A8D-336F-0F9F-709C-10FF0E4B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68" y="870436"/>
            <a:ext cx="4941477" cy="610863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Cont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962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50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F0C49-5AF4-DDAC-322A-FC3A85C4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" y="136985"/>
            <a:ext cx="5731510" cy="3582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DA2B9-ECCF-59CA-6B8A-C33915A0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6" y="3207530"/>
            <a:ext cx="5731510" cy="35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70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883B8E3-DA65-BE63-A3AC-7D87BF82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8" y="130782"/>
            <a:ext cx="10554766" cy="65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FA31135B-1530-809C-ADD1-29F67B60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74" y="211093"/>
            <a:ext cx="10297759" cy="64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2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4: Azure SQL Day 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15691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SQL JOINS – Inner Join, Left outer join, Right outer join, Full outer Join, Cross Join, Self Join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Subqueries- Single valued subquery, multi valued subquery, correlated subquery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Set Operations – UNION, UNION ALL,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Concept of Views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Stored Procedures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Functions – Scalar, Grouped Aggregate, Window, </a:t>
            </a:r>
            <a:r>
              <a:rPr lang="en-IN" dirty="0" err="1"/>
              <a:t>Rowset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Indexes- Heaps, Clustered, Non-clustered, Column store indexes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 Practical Lab </a:t>
            </a:r>
          </a:p>
        </p:txBody>
      </p:sp>
    </p:spTree>
    <p:extLst>
      <p:ext uri="{BB962C8B-B14F-4D97-AF65-F5344CB8AC3E}">
        <p14:creationId xmlns:p14="http://schemas.microsoft.com/office/powerpoint/2010/main" val="2431123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700C66-4471-1266-CBDC-B38CD98A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1" y="169294"/>
            <a:ext cx="5475031" cy="259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2B22A1-8256-51DF-DEBD-5A906075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42" y="203799"/>
            <a:ext cx="5584998" cy="2562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619B2-ABF2-CCD7-6CD2-F4679096E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39" y="3257834"/>
            <a:ext cx="5084787" cy="329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ECE407-F40F-4AC6-859D-DEF3268C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4" y="435984"/>
            <a:ext cx="4738815" cy="3353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92E99-82DA-CE90-A99D-24AF89AC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22" y="2616111"/>
            <a:ext cx="6312224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4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4F76A-65E7-777A-59CA-CC438F47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53" y="249389"/>
            <a:ext cx="10175205" cy="6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6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DFAB4F05-A46E-FE2E-8667-AC93460F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96" y="165267"/>
            <a:ext cx="10444408" cy="65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9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49C3E-9AA0-67EE-10F8-AFF0C93D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9" y="180695"/>
            <a:ext cx="10684162" cy="66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B3D05-8750-F638-7072-954F16B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46" y="3646111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Requirement doc for Facebook account creation 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6A01D-AAB8-122D-8191-D345E3B2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63545"/>
            <a:ext cx="5429319" cy="3465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16C331-8E75-25E5-4374-100C5ECD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0" y="3646111"/>
            <a:ext cx="5203786" cy="31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1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0CC4-BF30-D8FB-38EB-865315D2DD6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1,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A38B-FB0E-ED1E-CF75-51E4D11776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840A1-3DC8-E9F8-C82C-8B4808FE71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70CE8-8573-83B2-B293-95AEC949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9" y="516376"/>
            <a:ext cx="5191394" cy="5824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EE3A2-456B-D794-7E4B-C78CA3E4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1" y="1993716"/>
            <a:ext cx="5731510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4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B3D05-8750-F638-7072-954F16B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46" y="3646111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Test Case design for Facebook account creation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8DF9B-8B29-A088-6534-42695BDA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" y="109705"/>
            <a:ext cx="6638900" cy="290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F8495-DACB-18F6-84B2-D98401BF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7" y="3275941"/>
            <a:ext cx="6638900" cy="35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3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295" y="2564757"/>
            <a:ext cx="7619239" cy="1514019"/>
          </a:xfrm>
        </p:spPr>
        <p:txBody>
          <a:bodyPr/>
          <a:lstStyle/>
          <a:p>
            <a:r>
              <a:rPr lang="en-US" sz="2800" dirty="0"/>
              <a:t>DAY 2: Introduction to Business Analysis and Agile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99928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643</TotalTime>
  <Words>953</Words>
  <Application>Microsoft Office PowerPoint</Application>
  <PresentationFormat>Widescreen</PresentationFormat>
  <Paragraphs>208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ADLaM Display</vt:lpstr>
      <vt:lpstr>Arial</vt:lpstr>
      <vt:lpstr>Calibri</vt:lpstr>
      <vt:lpstr>Calibri Light</vt:lpstr>
      <vt:lpstr>Wingdings</vt:lpstr>
      <vt:lpstr>Metropolitan</vt:lpstr>
      <vt:lpstr>JOURNEY SCRAPBOOK </vt:lpstr>
      <vt:lpstr>Agenda</vt:lpstr>
      <vt:lpstr>DAY 1: Introduction to Business Analysis and Agile </vt:lpstr>
      <vt:lpstr>Topics Covered</vt:lpstr>
      <vt:lpstr>Cont…</vt:lpstr>
      <vt:lpstr>Requirement doc for Facebook account creation demo</vt:lpstr>
      <vt:lpstr>PowerPoint Presentation</vt:lpstr>
      <vt:lpstr>Test Case design for Facebook account creation demo</vt:lpstr>
      <vt:lpstr>DAY 2: Introduction to Business Analysis and Agile </vt:lpstr>
      <vt:lpstr>Topics Covered</vt:lpstr>
      <vt:lpstr>Last year</vt:lpstr>
      <vt:lpstr>PowerPoint Presentation</vt:lpstr>
      <vt:lpstr>PowerPoint Presentation</vt:lpstr>
      <vt:lpstr>PowerPoint Presentation</vt:lpstr>
      <vt:lpstr>DAY 3: DBMS</vt:lpstr>
      <vt:lpstr>Topics Covered</vt:lpstr>
      <vt:lpstr>PowerPoint Presentation</vt:lpstr>
      <vt:lpstr>PowerPoint Presentation</vt:lpstr>
      <vt:lpstr>PowerPoint Presentation</vt:lpstr>
      <vt:lpstr>PowerPoint Presentation</vt:lpstr>
      <vt:lpstr>DAY 4: SOFTWARE TESTING</vt:lpstr>
      <vt:lpstr>Topics Covered</vt:lpstr>
      <vt:lpstr>PowerPoint Presentation</vt:lpstr>
      <vt:lpstr>PowerPoint Presentation</vt:lpstr>
      <vt:lpstr>DAY 5: DEVOPS</vt:lpstr>
      <vt:lpstr>Topics Covered</vt:lpstr>
      <vt:lpstr>PowerPoint Presentation</vt:lpstr>
      <vt:lpstr>PowerPoint Presentation</vt:lpstr>
      <vt:lpstr>PowerPoint Presentation</vt:lpstr>
      <vt:lpstr>DAY 6: CLOUD COMPUTING</vt:lpstr>
      <vt:lpstr>Topics Covered</vt:lpstr>
      <vt:lpstr>PowerPoint Presentation</vt:lpstr>
      <vt:lpstr>PowerPoint Presentation</vt:lpstr>
      <vt:lpstr>PowerPoint Presentation</vt:lpstr>
      <vt:lpstr>JOURNEY SCRAPBOOK </vt:lpstr>
      <vt:lpstr>DAY 1: Data Fundamentals (DBMS/DWH/Data Lakes)</vt:lpstr>
      <vt:lpstr>Topics Covered</vt:lpstr>
      <vt:lpstr>PowerPoint Presentation</vt:lpstr>
      <vt:lpstr>DAY 2: Big Data Fundamentals &amp; Azure Fundamentals</vt:lpstr>
      <vt:lpstr>Topics Covered</vt:lpstr>
      <vt:lpstr>Contd…</vt:lpstr>
      <vt:lpstr>PowerPoint Presentation</vt:lpstr>
      <vt:lpstr>PowerPoint Presentation</vt:lpstr>
      <vt:lpstr>DAY 3: Azure SQL Day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4: Azure SQL Day 2</vt:lpstr>
      <vt:lpstr>Topics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 </dc:title>
  <dc:creator>Chandra, Annika SBOBNG-PTIY/TLK</dc:creator>
  <cp:lastModifiedBy>Chandra, Annika SBOBNG-PTIY/TLK</cp:lastModifiedBy>
  <cp:revision>1</cp:revision>
  <dcterms:created xsi:type="dcterms:W3CDTF">2023-08-24T15:11:50Z</dcterms:created>
  <dcterms:modified xsi:type="dcterms:W3CDTF">2023-09-01T10:24:27Z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